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0058400" cy="7772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1pPr>
    <a:lvl2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2pPr>
    <a:lvl3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3pPr>
    <a:lvl4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4pPr>
    <a:lvl5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5pPr>
    <a:lvl6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6pPr>
    <a:lvl7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7pPr>
    <a:lvl8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8pPr>
    <a:lvl9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
          <a:latin typeface="Canela Bold"/>
          <a:ea typeface="Canela Bold"/>
          <a:cs typeface="Canela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5EE"/>
          </a:solidFill>
        </a:fill>
      </a:tcStyle>
    </a:wholeTbl>
    <a:band2H>
      <a:tcTxStyle/>
      <a:tcStyle>
        <a:tcBdr/>
        <a:fill>
          <a:solidFill>
            <a:srgbClr val="E8EBF7"/>
          </a:solidFill>
        </a:fill>
      </a:tcStyle>
    </a:band2H>
    <a:firstCol>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n" i="off">
        <a:font>
          <a:latin typeface="Canela Bold"/>
          <a:ea typeface="Canela Bold"/>
          <a:cs typeface="Canela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5CD"/>
          </a:solidFill>
        </a:fill>
      </a:tcStyle>
    </a:wholeTbl>
    <a:band2H>
      <a:tcTxStyle/>
      <a:tcStyle>
        <a:tcBdr/>
        <a:fill>
          <a:solidFill>
            <a:srgbClr val="E8F2E7"/>
          </a:solidFill>
        </a:fill>
      </a:tcStyle>
    </a:band2H>
    <a:firstCol>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n" i="off">
        <a:font>
          <a:latin typeface="Canela Bold"/>
          <a:ea typeface="Canela Bold"/>
          <a:cs typeface="Canela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8D3E5"/>
          </a:solidFill>
        </a:fill>
      </a:tcStyle>
    </a:wholeTbl>
    <a:band2H>
      <a:tcTxStyle/>
      <a:tcStyle>
        <a:tcBdr/>
        <a:fill>
          <a:solidFill>
            <a:srgbClr val="ECEAF3"/>
          </a:solidFill>
        </a:fill>
      </a:tcStyle>
    </a:band2H>
    <a:firstCol>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n" i="off">
        <a:font>
          <a:latin typeface="Canela Bold"/>
          <a:ea typeface="Canela Bold"/>
          <a:cs typeface="Canela 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nela Bold"/>
          <a:ea typeface="Canela Bold"/>
          <a:cs typeface="Canela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nela Bold"/>
          <a:ea typeface="Canela Bold"/>
          <a:cs typeface="Canela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nela Bold"/>
          <a:ea typeface="Canela Bold"/>
          <a:cs typeface="Canela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
          <a:latin typeface="Canela Bold"/>
          <a:ea typeface="Canela Bold"/>
          <a:cs typeface="Canela 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nela Bold"/>
          <a:ea typeface="Canela Bold"/>
          <a:cs typeface="Canel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n" i="off">
        <a:font>
          <a:latin typeface="Canela Bold"/>
          <a:ea typeface="Canela Bold"/>
          <a:cs typeface="Canela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nela Bold"/>
          <a:ea typeface="Canela Bold"/>
          <a:cs typeface="Canela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nela Bold"/>
          <a:ea typeface="Canela Bold"/>
          <a:cs typeface="Canela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nela Bold"/>
          <a:ea typeface="Canela Bold"/>
          <a:cs typeface="Canela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p:cViewPr varScale="1">
        <p:scale>
          <a:sx n="132" d="100"/>
          <a:sy n="132" d="100"/>
        </p:scale>
        <p:origin x="126"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Presentation Title"/>
          <p:cNvSpPr txBox="1">
            <a:spLocks noGrp="1"/>
          </p:cNvSpPr>
          <p:nvPr>
            <p:ph type="title" hasCustomPrompt="1"/>
          </p:nvPr>
        </p:nvSpPr>
        <p:spPr>
          <a:xfrm>
            <a:off x="550068" y="1813618"/>
            <a:ext cx="8958265" cy="2553893"/>
          </a:xfrm>
          <a:prstGeom prst="rect">
            <a:avLst/>
          </a:prstGeom>
        </p:spPr>
        <p:txBody>
          <a:bodyPr anchor="b"/>
          <a:lstStyle>
            <a:lvl1pPr>
              <a:lnSpc>
                <a:spcPct val="80000"/>
              </a:lnSpc>
              <a:defRPr sz="6400" spc="-64"/>
            </a:lvl1pPr>
          </a:lstStyle>
          <a:p>
            <a:r>
              <a:t>Presentation Title</a:t>
            </a:r>
          </a:p>
        </p:txBody>
      </p:sp>
      <p:sp>
        <p:nvSpPr>
          <p:cNvPr id="12" name="Body Level One…"/>
          <p:cNvSpPr txBox="1">
            <a:spLocks noGrp="1"/>
          </p:cNvSpPr>
          <p:nvPr>
            <p:ph type="body" sz="quarter" idx="1" hasCustomPrompt="1"/>
          </p:nvPr>
        </p:nvSpPr>
        <p:spPr>
          <a:xfrm>
            <a:off x="550068" y="4239814"/>
            <a:ext cx="8958265" cy="1125760"/>
          </a:xfrm>
          <a:prstGeom prst="rect">
            <a:avLst/>
          </a:prstGeom>
        </p:spPr>
        <p:txBody>
          <a:bodyPr/>
          <a:lstStyle>
            <a:lvl1pPr marL="0" indent="0" algn="ctr" defTabSz="465533">
              <a:lnSpc>
                <a:spcPct val="100000"/>
              </a:lnSpc>
              <a:spcBef>
                <a:spcPts val="0"/>
              </a:spcBef>
              <a:buSzTx/>
              <a:buNone/>
              <a:defRPr sz="3000" spc="-29">
                <a:latin typeface="Graphik-SemiboldItalic"/>
                <a:ea typeface="Graphik-SemiboldItalic"/>
                <a:cs typeface="Graphik-SemiboldItalic"/>
                <a:sym typeface="Graphik Semibold"/>
              </a:defRPr>
            </a:lvl1pPr>
            <a:lvl2pPr marL="0" indent="0" algn="ctr" defTabSz="465533">
              <a:lnSpc>
                <a:spcPct val="100000"/>
              </a:lnSpc>
              <a:spcBef>
                <a:spcPts val="0"/>
              </a:spcBef>
              <a:buSzTx/>
              <a:buNone/>
              <a:defRPr sz="3000" spc="-29">
                <a:latin typeface="Graphik-SemiboldItalic"/>
                <a:ea typeface="Graphik-SemiboldItalic"/>
                <a:cs typeface="Graphik-SemiboldItalic"/>
                <a:sym typeface="Graphik Semibold"/>
              </a:defRPr>
            </a:lvl2pPr>
            <a:lvl3pPr marL="0" indent="0" algn="ctr" defTabSz="465533">
              <a:lnSpc>
                <a:spcPct val="100000"/>
              </a:lnSpc>
              <a:spcBef>
                <a:spcPts val="0"/>
              </a:spcBef>
              <a:buSzTx/>
              <a:buNone/>
              <a:defRPr sz="3000" spc="-29">
                <a:latin typeface="Graphik-SemiboldItalic"/>
                <a:ea typeface="Graphik-SemiboldItalic"/>
                <a:cs typeface="Graphik-SemiboldItalic"/>
                <a:sym typeface="Graphik Semibold"/>
              </a:defRPr>
            </a:lvl3pPr>
            <a:lvl4pPr marL="0" indent="0" algn="ctr" defTabSz="465533">
              <a:lnSpc>
                <a:spcPct val="100000"/>
              </a:lnSpc>
              <a:spcBef>
                <a:spcPts val="0"/>
              </a:spcBef>
              <a:buSzTx/>
              <a:buNone/>
              <a:defRPr sz="3000" spc="-29">
                <a:latin typeface="Graphik-SemiboldItalic"/>
                <a:ea typeface="Graphik-SemiboldItalic"/>
                <a:cs typeface="Graphik-SemiboldItalic"/>
                <a:sym typeface="Graphik Semibold"/>
              </a:defRPr>
            </a:lvl4pPr>
            <a:lvl5pPr marL="0" indent="0" algn="ctr" defTabSz="465533">
              <a:lnSpc>
                <a:spcPct val="100000"/>
              </a:lnSpc>
              <a:spcBef>
                <a:spcPts val="0"/>
              </a:spcBef>
              <a:buSzTx/>
              <a:buNone/>
              <a:defRPr sz="3000" spc="-29">
                <a:latin typeface="Graphik-SemiboldItalic"/>
                <a:ea typeface="Graphik-SemiboldItalic"/>
                <a:cs typeface="Graphik-SemiboldItalic"/>
                <a:sym typeface="Graphik Semibold"/>
              </a:defRPr>
            </a:lvl5pPr>
          </a:lstStyle>
          <a:p>
            <a:r>
              <a:t>Presentation Subtitle</a:t>
            </a:r>
          </a:p>
          <a:p>
            <a:pPr lvl="1"/>
            <a:endParaRPr/>
          </a:p>
          <a:p>
            <a:pPr lvl="2"/>
            <a:endParaRPr/>
          </a:p>
          <a:p>
            <a:pPr lvl="3"/>
            <a:endParaRPr/>
          </a:p>
          <a:p>
            <a:pPr lvl="4"/>
            <a:endParaRPr/>
          </a:p>
        </p:txBody>
      </p:sp>
      <p:sp>
        <p:nvSpPr>
          <p:cNvPr id="13" name="Author and Date"/>
          <p:cNvSpPr txBox="1">
            <a:spLocks noGrp="1"/>
          </p:cNvSpPr>
          <p:nvPr>
            <p:ph type="body" sz="quarter" idx="21" hasCustomPrompt="1"/>
          </p:nvPr>
        </p:nvSpPr>
        <p:spPr>
          <a:xfrm>
            <a:off x="550067" y="6619540"/>
            <a:ext cx="8958266" cy="332008"/>
          </a:xfrm>
          <a:prstGeom prst="rect">
            <a:avLst/>
          </a:prstGeom>
        </p:spPr>
        <p:txBody>
          <a:bodyPr/>
          <a:lstStyle>
            <a:lvl1pPr marL="0" indent="0" algn="ctr" defTabSz="467782">
              <a:lnSpc>
                <a:spcPct val="100000"/>
              </a:lnSpc>
              <a:spcBef>
                <a:spcPts val="0"/>
              </a:spcBef>
              <a:buSzTx/>
              <a:buNone/>
              <a:defRPr sz="1400" spc="-100">
                <a:latin typeface="Graphik-Medium"/>
                <a:ea typeface="Graphik-Medium"/>
                <a:cs typeface="Graphik-Medium"/>
                <a:sym typeface="Graphik Medium"/>
              </a:defRPr>
            </a:lvl1pPr>
          </a:lstStyle>
          <a:p>
            <a:r>
              <a:t>Author and Date</a:t>
            </a:r>
          </a:p>
        </p:txBody>
      </p:sp>
      <p:sp>
        <p:nvSpPr>
          <p:cNvPr id="14" name="Slide Number"/>
          <p:cNvSpPr txBox="1">
            <a:spLocks noGrp="1"/>
          </p:cNvSpPr>
          <p:nvPr>
            <p:ph type="sldNum" sz="quarter" idx="2"/>
          </p:nvPr>
        </p:nvSpPr>
        <p:spPr>
          <a:xfrm>
            <a:off x="4908711" y="7165998"/>
            <a:ext cx="242157" cy="25498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Beach and sea at sunset"/>
          <p:cNvSpPr>
            <a:spLocks noGrp="1"/>
          </p:cNvSpPr>
          <p:nvPr>
            <p:ph type="pic" idx="21"/>
          </p:nvPr>
        </p:nvSpPr>
        <p:spPr>
          <a:xfrm>
            <a:off x="-1021558" y="-347365"/>
            <a:ext cx="12091692" cy="8061128"/>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550068" y="1813618"/>
            <a:ext cx="8958265" cy="2553893"/>
          </a:xfrm>
          <a:prstGeom prst="rect">
            <a:avLst/>
          </a:prstGeom>
        </p:spPr>
        <p:txBody>
          <a:bodyPr anchor="b"/>
          <a:lstStyle>
            <a:lvl1pPr>
              <a:lnSpc>
                <a:spcPct val="80000"/>
              </a:lnSpc>
              <a:defRPr sz="6400" spc="-64">
                <a:solidFill>
                  <a:srgbClr val="FFFFFF"/>
                </a:solidFill>
              </a:defRPr>
            </a:lvl1pPr>
          </a:lstStyle>
          <a:p>
            <a:r>
              <a:t>Presentation Title</a:t>
            </a:r>
          </a:p>
        </p:txBody>
      </p:sp>
      <p:sp>
        <p:nvSpPr>
          <p:cNvPr id="23" name="Body Level One…"/>
          <p:cNvSpPr txBox="1">
            <a:spLocks noGrp="1"/>
          </p:cNvSpPr>
          <p:nvPr>
            <p:ph type="body" sz="quarter" idx="1" hasCustomPrompt="1"/>
          </p:nvPr>
        </p:nvSpPr>
        <p:spPr>
          <a:xfrm>
            <a:off x="550068" y="4239814"/>
            <a:ext cx="8958265" cy="1127018"/>
          </a:xfrm>
          <a:prstGeom prst="rect">
            <a:avLst/>
          </a:prstGeom>
        </p:spPr>
        <p:txBody>
          <a:bodyPr/>
          <a:lstStyle>
            <a:lvl1pPr marL="0" indent="0" algn="ctr" defTabSz="465533">
              <a:lnSpc>
                <a:spcPct val="100000"/>
              </a:lnSpc>
              <a:spcBef>
                <a:spcPts val="0"/>
              </a:spcBef>
              <a:buSzTx/>
              <a:buNone/>
              <a:defRPr sz="3000" spc="-29">
                <a:solidFill>
                  <a:srgbClr val="FFFFFF"/>
                </a:solidFill>
                <a:latin typeface="Graphik-SemiboldItalic"/>
                <a:ea typeface="Graphik-SemiboldItalic"/>
                <a:cs typeface="Graphik-SemiboldItalic"/>
                <a:sym typeface="Graphik Semibold"/>
              </a:defRPr>
            </a:lvl1pPr>
            <a:lvl2pPr marL="0" indent="0" algn="ctr" defTabSz="465533">
              <a:lnSpc>
                <a:spcPct val="100000"/>
              </a:lnSpc>
              <a:spcBef>
                <a:spcPts val="0"/>
              </a:spcBef>
              <a:buSzTx/>
              <a:buNone/>
              <a:defRPr sz="3000" spc="-29">
                <a:solidFill>
                  <a:srgbClr val="FFFFFF"/>
                </a:solidFill>
                <a:latin typeface="Graphik-SemiboldItalic"/>
                <a:ea typeface="Graphik-SemiboldItalic"/>
                <a:cs typeface="Graphik-SemiboldItalic"/>
                <a:sym typeface="Graphik Semibold"/>
              </a:defRPr>
            </a:lvl2pPr>
            <a:lvl3pPr marL="0" indent="0" algn="ctr" defTabSz="465533">
              <a:lnSpc>
                <a:spcPct val="100000"/>
              </a:lnSpc>
              <a:spcBef>
                <a:spcPts val="0"/>
              </a:spcBef>
              <a:buSzTx/>
              <a:buNone/>
              <a:defRPr sz="3000" spc="-29">
                <a:solidFill>
                  <a:srgbClr val="FFFFFF"/>
                </a:solidFill>
                <a:latin typeface="Graphik-SemiboldItalic"/>
                <a:ea typeface="Graphik-SemiboldItalic"/>
                <a:cs typeface="Graphik-SemiboldItalic"/>
                <a:sym typeface="Graphik Semibold"/>
              </a:defRPr>
            </a:lvl3pPr>
            <a:lvl4pPr marL="0" indent="0" algn="ctr" defTabSz="465533">
              <a:lnSpc>
                <a:spcPct val="100000"/>
              </a:lnSpc>
              <a:spcBef>
                <a:spcPts val="0"/>
              </a:spcBef>
              <a:buSzTx/>
              <a:buNone/>
              <a:defRPr sz="3000" spc="-29">
                <a:solidFill>
                  <a:srgbClr val="FFFFFF"/>
                </a:solidFill>
                <a:latin typeface="Graphik-SemiboldItalic"/>
                <a:ea typeface="Graphik-SemiboldItalic"/>
                <a:cs typeface="Graphik-SemiboldItalic"/>
                <a:sym typeface="Graphik Semibold"/>
              </a:defRPr>
            </a:lvl4pPr>
            <a:lvl5pPr marL="0" indent="0" algn="ctr" defTabSz="465533">
              <a:lnSpc>
                <a:spcPct val="100000"/>
              </a:lnSpc>
              <a:spcBef>
                <a:spcPts val="0"/>
              </a:spcBef>
              <a:buSzTx/>
              <a:buNone/>
              <a:defRPr sz="3000" spc="-29">
                <a:solidFill>
                  <a:srgbClr val="FFFFFF"/>
                </a:solidFill>
                <a:latin typeface="Graphik-SemiboldItalic"/>
                <a:ea typeface="Graphik-SemiboldItalic"/>
                <a:cs typeface="Graphik-SemiboldItalic"/>
                <a:sym typeface="Graphik Semibold"/>
              </a:defRPr>
            </a:lvl5pPr>
          </a:lstStyle>
          <a:p>
            <a:r>
              <a:t>Presentation Subtitle</a:t>
            </a:r>
          </a:p>
          <a:p>
            <a:pPr lvl="1"/>
            <a:endParaRPr/>
          </a:p>
          <a:p>
            <a:pPr lvl="2"/>
            <a:endParaRPr/>
          </a:p>
          <a:p>
            <a:pPr lvl="3"/>
            <a:endParaRPr/>
          </a:p>
          <a:p>
            <a:pPr lvl="4"/>
            <a:endParaRPr/>
          </a:p>
        </p:txBody>
      </p:sp>
      <p:sp>
        <p:nvSpPr>
          <p:cNvPr id="24" name="Author and Date"/>
          <p:cNvSpPr txBox="1">
            <a:spLocks noGrp="1"/>
          </p:cNvSpPr>
          <p:nvPr>
            <p:ph type="body" sz="quarter" idx="22" hasCustomPrompt="1"/>
          </p:nvPr>
        </p:nvSpPr>
        <p:spPr>
          <a:xfrm>
            <a:off x="550067" y="6616897"/>
            <a:ext cx="8958266" cy="332008"/>
          </a:xfrm>
          <a:prstGeom prst="rect">
            <a:avLst/>
          </a:prstGeom>
        </p:spPr>
        <p:txBody>
          <a:bodyPr/>
          <a:lstStyle>
            <a:lvl1pPr marL="0" indent="0" algn="ctr" defTabSz="467782">
              <a:lnSpc>
                <a:spcPct val="100000"/>
              </a:lnSpc>
              <a:spcBef>
                <a:spcPts val="0"/>
              </a:spcBef>
              <a:buSzTx/>
              <a:buNone/>
              <a:defRPr sz="1400" spc="-100">
                <a:solidFill>
                  <a:srgbClr val="FFFFFF"/>
                </a:solidFill>
                <a:latin typeface="Graphik-Medium"/>
                <a:ea typeface="Graphik-Medium"/>
                <a:cs typeface="Graphik-Medium"/>
                <a:sym typeface="Graphik Medium"/>
              </a:defRPr>
            </a:lvl1pPr>
          </a:lstStyle>
          <a:p>
            <a:r>
              <a:t>Author and Date</a:t>
            </a:r>
          </a:p>
        </p:txBody>
      </p:sp>
      <p:sp>
        <p:nvSpPr>
          <p:cNvPr id="25" name="Slide Number"/>
          <p:cNvSpPr txBox="1">
            <a:spLocks noGrp="1"/>
          </p:cNvSpPr>
          <p:nvPr>
            <p:ph type="sldNum" sz="quarter" idx="2"/>
          </p:nvPr>
        </p:nvSpPr>
        <p:spPr>
          <a:xfrm>
            <a:off x="4908711" y="7165998"/>
            <a:ext cx="242157" cy="254984"/>
          </a:xfrm>
          <a:prstGeom prst="rect">
            <a:avLst/>
          </a:prstGeom>
        </p:spPr>
        <p:txBody>
          <a:bodyPr/>
          <a:lstStyle>
            <a:lvl1pPr defTabSz="465533">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ea against sky at sunset"/>
          <p:cNvSpPr>
            <a:spLocks noGrp="1"/>
          </p:cNvSpPr>
          <p:nvPr>
            <p:ph type="pic" idx="21"/>
          </p:nvPr>
        </p:nvSpPr>
        <p:spPr>
          <a:xfrm>
            <a:off x="2651100" y="703658"/>
            <a:ext cx="9196039" cy="6129339"/>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550227" y="2319984"/>
            <a:ext cx="3912477" cy="1615330"/>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550227" y="3807617"/>
            <a:ext cx="3912477" cy="3025381"/>
          </a:xfrm>
          <a:prstGeom prst="rect">
            <a:avLst/>
          </a:prstGeom>
        </p:spPr>
        <p:txBody>
          <a:bodyPr/>
          <a:lstStyle>
            <a:lvl1pPr marL="0" indent="0" algn="ctr" defTabSz="465533">
              <a:lnSpc>
                <a:spcPct val="100000"/>
              </a:lnSpc>
              <a:spcBef>
                <a:spcPts val="0"/>
              </a:spcBef>
              <a:buSzTx/>
              <a:buNone/>
              <a:defRPr sz="2400" spc="-24">
                <a:latin typeface="Graphik-SemiboldItalic"/>
                <a:ea typeface="Graphik-SemiboldItalic"/>
                <a:cs typeface="Graphik-SemiboldItalic"/>
                <a:sym typeface="Graphik Semibold"/>
              </a:defRPr>
            </a:lvl1pPr>
            <a:lvl2pPr marL="0" indent="0" algn="ctr" defTabSz="465533">
              <a:lnSpc>
                <a:spcPct val="100000"/>
              </a:lnSpc>
              <a:spcBef>
                <a:spcPts val="0"/>
              </a:spcBef>
              <a:buSzTx/>
              <a:buNone/>
              <a:defRPr sz="2400" spc="-24">
                <a:latin typeface="Graphik-SemiboldItalic"/>
                <a:ea typeface="Graphik-SemiboldItalic"/>
                <a:cs typeface="Graphik-SemiboldItalic"/>
                <a:sym typeface="Graphik Semibold"/>
              </a:defRPr>
            </a:lvl2pPr>
            <a:lvl3pPr marL="0" indent="0" algn="ctr" defTabSz="465533">
              <a:lnSpc>
                <a:spcPct val="100000"/>
              </a:lnSpc>
              <a:spcBef>
                <a:spcPts val="0"/>
              </a:spcBef>
              <a:buSzTx/>
              <a:buNone/>
              <a:defRPr sz="2400" spc="-24">
                <a:latin typeface="Graphik-SemiboldItalic"/>
                <a:ea typeface="Graphik-SemiboldItalic"/>
                <a:cs typeface="Graphik-SemiboldItalic"/>
                <a:sym typeface="Graphik Semibold"/>
              </a:defRPr>
            </a:lvl3pPr>
            <a:lvl4pPr marL="0" indent="0" algn="ctr" defTabSz="465533">
              <a:lnSpc>
                <a:spcPct val="100000"/>
              </a:lnSpc>
              <a:spcBef>
                <a:spcPts val="0"/>
              </a:spcBef>
              <a:buSzTx/>
              <a:buNone/>
              <a:defRPr sz="2400" spc="-24">
                <a:latin typeface="Graphik-SemiboldItalic"/>
                <a:ea typeface="Graphik-SemiboldItalic"/>
                <a:cs typeface="Graphik-SemiboldItalic"/>
                <a:sym typeface="Graphik Semibold"/>
              </a:defRPr>
            </a:lvl4pPr>
            <a:lvl5pPr marL="0" indent="0" algn="ctr" defTabSz="465533">
              <a:lnSpc>
                <a:spcPct val="100000"/>
              </a:lnSpc>
              <a:spcBef>
                <a:spcPts val="0"/>
              </a:spcBef>
              <a:buSzTx/>
              <a:buNone/>
              <a:defRPr sz="2400" spc="-24">
                <a:latin typeface="Graphik-SemiboldItalic"/>
                <a:ea typeface="Graphik-SemiboldItalic"/>
                <a:cs typeface="Graphik-SemiboldItalic"/>
                <a:sym typeface="Graphik Semibold"/>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3" name="Slide Title"/>
          <p:cNvSpPr txBox="1">
            <a:spLocks noGrp="1"/>
          </p:cNvSpPr>
          <p:nvPr>
            <p:ph type="title" hasCustomPrompt="1"/>
          </p:nvPr>
        </p:nvSpPr>
        <p:spPr>
          <a:prstGeom prst="rect">
            <a:avLst/>
          </a:prstGeom>
        </p:spPr>
        <p:txBody>
          <a:bodyPr/>
          <a:lstStyle/>
          <a:p>
            <a:r>
              <a:t>Slide Title</a:t>
            </a:r>
          </a:p>
        </p:txBody>
      </p:sp>
      <p:sp>
        <p:nvSpPr>
          <p:cNvPr id="44" name="Slide Subtitle"/>
          <p:cNvSpPr txBox="1">
            <a:spLocks noGrp="1"/>
          </p:cNvSpPr>
          <p:nvPr>
            <p:ph type="body" sz="quarter" idx="21" hasCustomPrompt="1"/>
          </p:nvPr>
        </p:nvSpPr>
        <p:spPr>
          <a:xfrm>
            <a:off x="550067" y="1278228"/>
            <a:ext cx="8958266" cy="487992"/>
          </a:xfrm>
          <a:prstGeom prst="rect">
            <a:avLst/>
          </a:prstGeom>
        </p:spPr>
        <p:txBody>
          <a:bodyPr/>
          <a:lstStyle>
            <a:lvl1pPr marL="0" indent="0" algn="ctr" defTabSz="465533">
              <a:lnSpc>
                <a:spcPct val="100000"/>
              </a:lnSpc>
              <a:spcBef>
                <a:spcPts val="0"/>
              </a:spcBef>
              <a:buSzTx/>
              <a:buNone/>
              <a:defRPr sz="2400" spc="-100">
                <a:latin typeface="Graphik-SemiboldItalic"/>
                <a:ea typeface="Graphik-SemiboldItalic"/>
                <a:cs typeface="Graphik-SemiboldItalic"/>
                <a:sym typeface="Graphik Semibold"/>
              </a:defRPr>
            </a:lvl1pPr>
          </a:lstStyle>
          <a:p>
            <a:r>
              <a:t>Slide Subtitle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447913"/>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547394" y="400422"/>
            <a:ext cx="3909011" cy="1570361"/>
          </a:xfrm>
          <a:prstGeom prst="rect">
            <a:avLst/>
          </a:prstGeom>
        </p:spPr>
        <p:txBody>
          <a:bodyPr anchor="b"/>
          <a:lstStyle/>
          <a:p>
            <a:r>
              <a:t>Slide Title</a:t>
            </a:r>
          </a:p>
        </p:txBody>
      </p:sp>
      <p:sp>
        <p:nvSpPr>
          <p:cNvPr id="61" name="Body Level One…"/>
          <p:cNvSpPr txBox="1">
            <a:spLocks noGrp="1"/>
          </p:cNvSpPr>
          <p:nvPr>
            <p:ph type="body" sz="half" idx="1" hasCustomPrompt="1"/>
          </p:nvPr>
        </p:nvSpPr>
        <p:spPr>
          <a:xfrm>
            <a:off x="550068" y="2753319"/>
            <a:ext cx="3909418" cy="4073769"/>
          </a:xfrm>
          <a:prstGeom prst="rect">
            <a:avLst/>
          </a:prstGeom>
        </p:spPr>
        <p:txBody>
          <a:bodyPr/>
          <a:lstStyle/>
          <a:p>
            <a:r>
              <a:t>Slide bullet text</a:t>
            </a:r>
          </a:p>
          <a:p>
            <a:pPr lvl="1"/>
            <a:endParaRPr/>
          </a:p>
          <a:p>
            <a:pPr lvl="2"/>
            <a:endParaRPr/>
          </a:p>
          <a:p>
            <a:pPr lvl="3"/>
            <a:endParaRPr/>
          </a:p>
          <a:p>
            <a:pPr lvl="4"/>
            <a:endParaRPr/>
          </a:p>
        </p:txBody>
      </p:sp>
      <p:sp>
        <p:nvSpPr>
          <p:cNvPr id="62" name="Slide Subtitle"/>
          <p:cNvSpPr txBox="1">
            <a:spLocks noGrp="1"/>
          </p:cNvSpPr>
          <p:nvPr>
            <p:ph type="body" sz="quarter" idx="21" hasCustomPrompt="1"/>
          </p:nvPr>
        </p:nvSpPr>
        <p:spPr>
          <a:xfrm>
            <a:off x="550068" y="1869214"/>
            <a:ext cx="3909418" cy="487992"/>
          </a:xfrm>
          <a:prstGeom prst="rect">
            <a:avLst/>
          </a:prstGeom>
        </p:spPr>
        <p:txBody>
          <a:bodyPr anchor="ctr"/>
          <a:lstStyle>
            <a:lvl1pPr marL="0" indent="0" algn="ctr" defTabSz="465533">
              <a:lnSpc>
                <a:spcPct val="100000"/>
              </a:lnSpc>
              <a:spcBef>
                <a:spcPts val="0"/>
              </a:spcBef>
              <a:buSzTx/>
              <a:buNone/>
              <a:defRPr sz="2400" spc="-100">
                <a:latin typeface="Graphik-SemiboldItalic"/>
                <a:ea typeface="Graphik-SemiboldItalic"/>
                <a:cs typeface="Graphik-SemiboldItalic"/>
                <a:sym typeface="Graphik Semibold"/>
              </a:defRPr>
            </a:lvl1pPr>
          </a:lstStyle>
          <a:p>
            <a:r>
              <a:t>Slide Subtitle</a:t>
            </a:r>
          </a:p>
        </p:txBody>
      </p:sp>
      <p:sp>
        <p:nvSpPr>
          <p:cNvPr id="63" name="Sea against sky at sunset"/>
          <p:cNvSpPr>
            <a:spLocks noGrp="1"/>
          </p:cNvSpPr>
          <p:nvPr>
            <p:ph type="pic" idx="22"/>
          </p:nvPr>
        </p:nvSpPr>
        <p:spPr>
          <a:xfrm>
            <a:off x="4523099" y="703658"/>
            <a:ext cx="5452041" cy="6129339"/>
          </a:xfrm>
          <a:prstGeom prst="rect">
            <a:avLst/>
          </a:prstGeom>
        </p:spPr>
        <p:txBody>
          <a:bodyPr lIns="91439" tIns="45719" rIns="91439" bIns="45719">
            <a:noAutofit/>
          </a:bodyPr>
          <a:lstStyle/>
          <a:p>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Title"/>
          <p:cNvSpPr txBox="1">
            <a:spLocks noGrp="1"/>
          </p:cNvSpPr>
          <p:nvPr>
            <p:ph type="title" hasCustomPrompt="1"/>
          </p:nvPr>
        </p:nvSpPr>
        <p:spPr>
          <a:xfrm>
            <a:off x="547394" y="400422"/>
            <a:ext cx="3909011" cy="1570361"/>
          </a:xfrm>
          <a:prstGeom prst="rect">
            <a:avLst/>
          </a:prstGeom>
        </p:spPr>
        <p:txBody>
          <a:bodyPr anchor="b"/>
          <a:lstStyle/>
          <a:p>
            <a:r>
              <a:t>Slide Title</a:t>
            </a:r>
          </a:p>
        </p:txBody>
      </p:sp>
      <p:sp>
        <p:nvSpPr>
          <p:cNvPr id="72" name="Body Level One…"/>
          <p:cNvSpPr txBox="1">
            <a:spLocks noGrp="1"/>
          </p:cNvSpPr>
          <p:nvPr>
            <p:ph type="body" sz="half" idx="1" hasCustomPrompt="1"/>
          </p:nvPr>
        </p:nvSpPr>
        <p:spPr>
          <a:xfrm>
            <a:off x="550068" y="2753319"/>
            <a:ext cx="3909418" cy="4073769"/>
          </a:xfrm>
          <a:prstGeom prst="rect">
            <a:avLst/>
          </a:prstGeom>
        </p:spPr>
        <p:txBody>
          <a:bodyPr/>
          <a:lstStyle/>
          <a:p>
            <a:r>
              <a:t>Slide bullet text</a:t>
            </a:r>
          </a:p>
          <a:p>
            <a:pPr lvl="1"/>
            <a:endParaRPr/>
          </a:p>
          <a:p>
            <a:pPr lvl="2"/>
            <a:endParaRPr/>
          </a:p>
          <a:p>
            <a:pPr lvl="3"/>
            <a:endParaRPr/>
          </a:p>
          <a:p>
            <a:pPr lvl="4"/>
            <a:endParaRPr/>
          </a:p>
        </p:txBody>
      </p:sp>
      <p:sp>
        <p:nvSpPr>
          <p:cNvPr id="73" name="Slide Subtitle"/>
          <p:cNvSpPr txBox="1">
            <a:spLocks noGrp="1"/>
          </p:cNvSpPr>
          <p:nvPr>
            <p:ph type="body" sz="quarter" idx="21" hasCustomPrompt="1"/>
          </p:nvPr>
        </p:nvSpPr>
        <p:spPr>
          <a:xfrm>
            <a:off x="550068" y="1869214"/>
            <a:ext cx="3909418" cy="487992"/>
          </a:xfrm>
          <a:prstGeom prst="rect">
            <a:avLst/>
          </a:prstGeom>
        </p:spPr>
        <p:txBody>
          <a:bodyPr anchor="ctr"/>
          <a:lstStyle>
            <a:lvl1pPr marL="0" indent="0" algn="ctr" defTabSz="465533">
              <a:lnSpc>
                <a:spcPct val="100000"/>
              </a:lnSpc>
              <a:spcBef>
                <a:spcPts val="0"/>
              </a:spcBef>
              <a:buSzTx/>
              <a:buNone/>
              <a:defRPr sz="2400" spc="-100">
                <a:latin typeface="Graphik-SemiboldItalic"/>
                <a:ea typeface="Graphik-SemiboldItalic"/>
                <a:cs typeface="Graphik-SemiboldItalic"/>
                <a:sym typeface="Graphik Semibold"/>
              </a:defRPr>
            </a:lvl1pPr>
          </a:lstStyle>
          <a:p>
            <a:r>
              <a:t>Slide Subtitle</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Title"/>
          <p:cNvSpPr txBox="1">
            <a:spLocks noGrp="1"/>
          </p:cNvSpPr>
          <p:nvPr>
            <p:ph type="title" hasCustomPrompt="1"/>
          </p:nvPr>
        </p:nvSpPr>
        <p:spPr>
          <a:xfrm>
            <a:off x="547394" y="400422"/>
            <a:ext cx="3909011" cy="1570361"/>
          </a:xfrm>
          <a:prstGeom prst="rect">
            <a:avLst/>
          </a:prstGeom>
        </p:spPr>
        <p:txBody>
          <a:bodyPr anchor="b"/>
          <a:lstStyle/>
          <a:p>
            <a:r>
              <a:t>Slide Title</a:t>
            </a:r>
          </a:p>
        </p:txBody>
      </p:sp>
      <p:sp>
        <p:nvSpPr>
          <p:cNvPr id="82" name="Body Level One…"/>
          <p:cNvSpPr txBox="1">
            <a:spLocks noGrp="1"/>
          </p:cNvSpPr>
          <p:nvPr>
            <p:ph type="body" sz="half" idx="1" hasCustomPrompt="1"/>
          </p:nvPr>
        </p:nvSpPr>
        <p:spPr>
          <a:xfrm>
            <a:off x="550068" y="2753319"/>
            <a:ext cx="3909418" cy="4073769"/>
          </a:xfrm>
          <a:prstGeom prst="rect">
            <a:avLst/>
          </a:prstGeom>
        </p:spPr>
        <p:txBody>
          <a:bodyPr/>
          <a:lstStyle/>
          <a:p>
            <a:r>
              <a:t>Slide bullet text</a:t>
            </a:r>
          </a:p>
          <a:p>
            <a:pPr lvl="1"/>
            <a:endParaRPr/>
          </a:p>
          <a:p>
            <a:pPr lvl="2"/>
            <a:endParaRPr/>
          </a:p>
          <a:p>
            <a:pPr lvl="3"/>
            <a:endParaRPr/>
          </a:p>
          <a:p>
            <a:pPr lvl="4"/>
            <a:endParaRPr/>
          </a:p>
        </p:txBody>
      </p:sp>
      <p:sp>
        <p:nvSpPr>
          <p:cNvPr id="83" name="Slide Subtitle"/>
          <p:cNvSpPr txBox="1">
            <a:spLocks noGrp="1"/>
          </p:cNvSpPr>
          <p:nvPr>
            <p:ph type="body" sz="quarter" idx="21" hasCustomPrompt="1"/>
          </p:nvPr>
        </p:nvSpPr>
        <p:spPr>
          <a:xfrm>
            <a:off x="550068" y="1869214"/>
            <a:ext cx="3909418" cy="487992"/>
          </a:xfrm>
          <a:prstGeom prst="rect">
            <a:avLst/>
          </a:prstGeom>
        </p:spPr>
        <p:txBody>
          <a:bodyPr anchor="ctr"/>
          <a:lstStyle>
            <a:lvl1pPr marL="0" indent="0" algn="ctr" defTabSz="465533">
              <a:lnSpc>
                <a:spcPct val="100000"/>
              </a:lnSpc>
              <a:spcBef>
                <a:spcPts val="0"/>
              </a:spcBef>
              <a:buSzTx/>
              <a:buNone/>
              <a:defRPr sz="2400" spc="-100">
                <a:latin typeface="Graphik-SemiboldItalic"/>
                <a:ea typeface="Graphik-SemiboldItalic"/>
                <a:cs typeface="Graphik-SemiboldItalic"/>
                <a:sym typeface="Graphik Semibold"/>
              </a:defRPr>
            </a:lvl1pPr>
          </a:lstStyle>
          <a:p>
            <a:r>
              <a:t>Slide Subtitle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550068" y="2010072"/>
            <a:ext cx="8958265" cy="3437931"/>
          </a:xfrm>
          <a:prstGeom prst="rect">
            <a:avLst/>
          </a:prstGeom>
        </p:spPr>
        <p:txBody>
          <a:bodyPr anchor="ctr"/>
          <a:lstStyle>
            <a:lvl1pPr defTabSz="657820">
              <a:lnSpc>
                <a:spcPct val="80000"/>
              </a:lnSpc>
              <a:defRPr sz="6400" spc="-64"/>
            </a:lvl1pPr>
          </a:lstStyle>
          <a:p>
            <a:r>
              <a:t>Section Title</a:t>
            </a:r>
          </a:p>
        </p:txBody>
      </p:sp>
      <p:sp>
        <p:nvSpPr>
          <p:cNvPr id="92" name="Slide Number"/>
          <p:cNvSpPr txBox="1">
            <a:spLocks noGrp="1"/>
          </p:cNvSpPr>
          <p:nvPr>
            <p:ph type="sldNum" sz="quarter" idx="2"/>
          </p:nvPr>
        </p:nvSpPr>
        <p:spPr>
          <a:xfrm>
            <a:off x="4908711" y="7165998"/>
            <a:ext cx="242157" cy="25498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hasCustomPrompt="1"/>
          </p:nvPr>
        </p:nvSpPr>
        <p:spPr>
          <a:xfrm>
            <a:off x="550068" y="418802"/>
            <a:ext cx="8958265" cy="903685"/>
          </a:xfrm>
          <a:prstGeom prst="rect">
            <a:avLst/>
          </a:prstGeom>
        </p:spPr>
        <p:txBody>
          <a:bodyPr anchor="ctr"/>
          <a:lstStyle/>
          <a:p>
            <a:r>
              <a:t>Slide Title</a:t>
            </a:r>
          </a:p>
        </p:txBody>
      </p:sp>
      <p:sp>
        <p:nvSpPr>
          <p:cNvPr id="100" name="Body Level One…"/>
          <p:cNvSpPr txBox="1">
            <a:spLocks noGrp="1"/>
          </p:cNvSpPr>
          <p:nvPr>
            <p:ph type="body" sz="quarter" idx="1" hasCustomPrompt="1"/>
          </p:nvPr>
        </p:nvSpPr>
        <p:spPr>
          <a:xfrm>
            <a:off x="550068" y="1278228"/>
            <a:ext cx="8958265" cy="487992"/>
          </a:xfrm>
          <a:prstGeom prst="rect">
            <a:avLst/>
          </a:prstGeom>
        </p:spPr>
        <p:txBody>
          <a:bodyPr/>
          <a:lstStyle>
            <a:lvl1pPr marL="0" indent="0" algn="ctr" defTabSz="465533">
              <a:lnSpc>
                <a:spcPct val="100000"/>
              </a:lnSpc>
              <a:spcBef>
                <a:spcPts val="0"/>
              </a:spcBef>
              <a:buSzTx/>
              <a:buNone/>
              <a:defRPr sz="2400" spc="-24">
                <a:latin typeface="Graphik-SemiboldItalic"/>
                <a:ea typeface="Graphik-SemiboldItalic"/>
                <a:cs typeface="Graphik-SemiboldItalic"/>
                <a:sym typeface="Graphik Semibold"/>
              </a:defRPr>
            </a:lvl1pPr>
            <a:lvl2pPr marL="708659" indent="-314959" algn="ctr" defTabSz="465533">
              <a:lnSpc>
                <a:spcPct val="100000"/>
              </a:lnSpc>
              <a:spcBef>
                <a:spcPts val="0"/>
              </a:spcBef>
              <a:defRPr sz="2400" spc="-24">
                <a:latin typeface="Graphik-SemiboldItalic"/>
                <a:ea typeface="Graphik-SemiboldItalic"/>
                <a:cs typeface="Graphik-SemiboldItalic"/>
                <a:sym typeface="Graphik Semibold"/>
              </a:defRPr>
            </a:lvl2pPr>
            <a:lvl3pPr marL="1102359" indent="-314959" algn="ctr" defTabSz="465533">
              <a:lnSpc>
                <a:spcPct val="100000"/>
              </a:lnSpc>
              <a:spcBef>
                <a:spcPts val="0"/>
              </a:spcBef>
              <a:defRPr sz="2400" spc="-24">
                <a:latin typeface="Graphik-SemiboldItalic"/>
                <a:ea typeface="Graphik-SemiboldItalic"/>
                <a:cs typeface="Graphik-SemiboldItalic"/>
                <a:sym typeface="Graphik Semibold"/>
              </a:defRPr>
            </a:lvl3pPr>
            <a:lvl4pPr marL="1496059" indent="-314959" algn="ctr" defTabSz="465533">
              <a:lnSpc>
                <a:spcPct val="100000"/>
              </a:lnSpc>
              <a:spcBef>
                <a:spcPts val="0"/>
              </a:spcBef>
              <a:defRPr sz="2400" spc="-24">
                <a:latin typeface="Graphik-SemiboldItalic"/>
                <a:ea typeface="Graphik-SemiboldItalic"/>
                <a:cs typeface="Graphik-SemiboldItalic"/>
                <a:sym typeface="Graphik Semibold"/>
              </a:defRPr>
            </a:lvl4pPr>
            <a:lvl5pPr marL="1889759" indent="-314959" algn="ctr" defTabSz="465533">
              <a:lnSpc>
                <a:spcPct val="100000"/>
              </a:lnSpc>
              <a:spcBef>
                <a:spcPts val="0"/>
              </a:spcBef>
              <a:defRPr sz="2400" spc="-24">
                <a:latin typeface="Graphik-SemiboldItalic"/>
                <a:ea typeface="Graphik-SemiboldItalic"/>
                <a:cs typeface="Graphik-SemiboldItalic"/>
                <a:sym typeface="Graphik Semibold"/>
              </a:defRPr>
            </a:lvl5pPr>
          </a:lstStyle>
          <a:p>
            <a:r>
              <a:t>Slide Subtitle</a:t>
            </a:r>
          </a:p>
          <a:p>
            <a:pPr lvl="1"/>
            <a:endParaRPr/>
          </a:p>
          <a:p>
            <a:pPr lvl="2"/>
            <a:endParaRPr/>
          </a:p>
          <a:p>
            <a:pPr lvl="3"/>
            <a:endParaRPr/>
          </a:p>
          <a:p>
            <a:pPr lvl="4"/>
            <a:endParaRP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Body Level One…"/>
          <p:cNvSpPr txBox="1">
            <a:spLocks noGrp="1"/>
          </p:cNvSpPr>
          <p:nvPr>
            <p:ph type="body" idx="1" hasCustomPrompt="1"/>
          </p:nvPr>
        </p:nvSpPr>
        <p:spPr>
          <a:xfrm>
            <a:off x="550068" y="2432692"/>
            <a:ext cx="8958265" cy="4675586"/>
          </a:xfrm>
          <a:prstGeom prst="rect">
            <a:avLst/>
          </a:prstGeom>
        </p:spPr>
        <p:txBody>
          <a:bodyPr/>
          <a:lstStyle>
            <a:lvl1pPr marL="0" indent="0" defTabSz="467782">
              <a:lnSpc>
                <a:spcPct val="100000"/>
              </a:lnSpc>
              <a:spcBef>
                <a:spcPts val="1300"/>
              </a:spcBef>
              <a:buSzTx/>
              <a:buNone/>
              <a:defRPr sz="3400" spc="-68">
                <a:latin typeface="Canela Deck Regular"/>
                <a:ea typeface="Canela Deck Regular"/>
                <a:cs typeface="Canela Deck Regular"/>
                <a:sym typeface="Canela Deck Regular"/>
              </a:defRPr>
            </a:lvl1pPr>
            <a:lvl2pPr marL="0" indent="0" defTabSz="467782">
              <a:lnSpc>
                <a:spcPct val="100000"/>
              </a:lnSpc>
              <a:spcBef>
                <a:spcPts val="1300"/>
              </a:spcBef>
              <a:buSzTx/>
              <a:buNone/>
              <a:defRPr sz="3400" spc="-68">
                <a:latin typeface="Canela Deck Regular"/>
                <a:ea typeface="Canela Deck Regular"/>
                <a:cs typeface="Canela Deck Regular"/>
                <a:sym typeface="Canela Deck Regular"/>
              </a:defRPr>
            </a:lvl2pPr>
            <a:lvl3pPr marL="0" indent="0" defTabSz="467782">
              <a:lnSpc>
                <a:spcPct val="100000"/>
              </a:lnSpc>
              <a:spcBef>
                <a:spcPts val="1300"/>
              </a:spcBef>
              <a:buSzTx/>
              <a:buNone/>
              <a:defRPr sz="3400" spc="-68">
                <a:latin typeface="Canela Deck Regular"/>
                <a:ea typeface="Canela Deck Regular"/>
                <a:cs typeface="Canela Deck Regular"/>
                <a:sym typeface="Canela Deck Regular"/>
              </a:defRPr>
            </a:lvl3pPr>
            <a:lvl4pPr marL="0" indent="0" defTabSz="467782">
              <a:lnSpc>
                <a:spcPct val="100000"/>
              </a:lnSpc>
              <a:spcBef>
                <a:spcPts val="1300"/>
              </a:spcBef>
              <a:buSzTx/>
              <a:buNone/>
              <a:defRPr sz="3400" spc="-68">
                <a:latin typeface="Canela Deck Regular"/>
                <a:ea typeface="Canela Deck Regular"/>
                <a:cs typeface="Canela Deck Regular"/>
                <a:sym typeface="Canela Deck Regular"/>
              </a:defRPr>
            </a:lvl4pPr>
            <a:lvl5pPr marL="0" indent="0" defTabSz="467782">
              <a:lnSpc>
                <a:spcPct val="100000"/>
              </a:lnSpc>
              <a:spcBef>
                <a:spcPts val="1300"/>
              </a:spcBef>
              <a:buSzTx/>
              <a:buNone/>
              <a:defRPr sz="3400" spc="-68">
                <a:latin typeface="Canela Deck Regular"/>
                <a:ea typeface="Canela Deck Regular"/>
                <a:cs typeface="Canela Deck Regular"/>
                <a:sym typeface="Canela Deck Regular"/>
              </a:defRPr>
            </a:lvl5pPr>
          </a:lstStyle>
          <a:p>
            <a:r>
              <a:t>Agenda Topics</a:t>
            </a:r>
          </a:p>
          <a:p>
            <a:pPr lvl="1"/>
            <a:endParaRPr/>
          </a:p>
          <a:p>
            <a:pPr lvl="2"/>
            <a:endParaRPr/>
          </a:p>
          <a:p>
            <a:pPr lvl="3"/>
            <a:endParaRPr/>
          </a:p>
          <a:p>
            <a:pPr lvl="4"/>
            <a:endParaRPr/>
          </a:p>
        </p:txBody>
      </p:sp>
      <p:sp>
        <p:nvSpPr>
          <p:cNvPr id="109" name="Agenda Title"/>
          <p:cNvSpPr txBox="1">
            <a:spLocks noGrp="1"/>
          </p:cNvSpPr>
          <p:nvPr>
            <p:ph type="title" hasCustomPrompt="1"/>
          </p:nvPr>
        </p:nvSpPr>
        <p:spPr>
          <a:xfrm>
            <a:off x="550068" y="418802"/>
            <a:ext cx="8958265" cy="903685"/>
          </a:xfrm>
          <a:prstGeom prst="rect">
            <a:avLst/>
          </a:prstGeom>
        </p:spPr>
        <p:txBody>
          <a:bodyPr/>
          <a:lstStyle/>
          <a:p>
            <a:r>
              <a:t>Agenda Title</a:t>
            </a:r>
          </a:p>
        </p:txBody>
      </p:sp>
      <p:sp>
        <p:nvSpPr>
          <p:cNvPr id="110" name="Agenda Subtitle"/>
          <p:cNvSpPr txBox="1">
            <a:spLocks noGrp="1"/>
          </p:cNvSpPr>
          <p:nvPr>
            <p:ph type="body" sz="quarter" idx="21" hasCustomPrompt="1"/>
          </p:nvPr>
        </p:nvSpPr>
        <p:spPr>
          <a:xfrm>
            <a:off x="550067" y="1278228"/>
            <a:ext cx="8958266" cy="487992"/>
          </a:xfrm>
          <a:prstGeom prst="rect">
            <a:avLst/>
          </a:prstGeom>
        </p:spPr>
        <p:txBody>
          <a:bodyPr/>
          <a:lstStyle>
            <a:lvl1pPr marL="0" indent="0" algn="ctr" defTabSz="465533">
              <a:lnSpc>
                <a:spcPct val="100000"/>
              </a:lnSpc>
              <a:spcBef>
                <a:spcPts val="0"/>
              </a:spcBef>
              <a:buSzTx/>
              <a:buNone/>
              <a:defRPr sz="2400" spc="-100">
                <a:latin typeface="Graphik-SemiboldItalic"/>
                <a:ea typeface="Graphik-SemiboldItalic"/>
                <a:cs typeface="Graphik-SemiboldItalic"/>
                <a:sym typeface="Graphik Semibold"/>
              </a:defRPr>
            </a:lvl1pPr>
          </a:lstStyle>
          <a:p>
            <a:r>
              <a:t>Agenda Subtitle</a:t>
            </a: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550068" y="2010072"/>
            <a:ext cx="8958265" cy="3437931"/>
          </a:xfrm>
          <a:prstGeom prst="rect">
            <a:avLst/>
          </a:prstGeom>
        </p:spPr>
        <p:txBody>
          <a:bodyPr anchor="ctr"/>
          <a:lstStyle>
            <a:lvl1pPr marL="0" indent="0" algn="ctr">
              <a:lnSpc>
                <a:spcPct val="80000"/>
              </a:lnSpc>
              <a:spcBef>
                <a:spcPts val="0"/>
              </a:spcBef>
              <a:buSzTx/>
              <a:buNone/>
              <a:defRPr sz="6400">
                <a:latin typeface="Canela Regular"/>
                <a:ea typeface="Canela Regular"/>
                <a:cs typeface="Canela Regular"/>
                <a:sym typeface="Canela Regular"/>
              </a:defRPr>
            </a:lvl1pPr>
            <a:lvl2pPr marL="0" indent="0" algn="ctr">
              <a:lnSpc>
                <a:spcPct val="80000"/>
              </a:lnSpc>
              <a:spcBef>
                <a:spcPts val="0"/>
              </a:spcBef>
              <a:buSzTx/>
              <a:buNone/>
              <a:defRPr sz="6400">
                <a:latin typeface="Canela Regular"/>
                <a:ea typeface="Canela Regular"/>
                <a:cs typeface="Canela Regular"/>
                <a:sym typeface="Canela Regular"/>
              </a:defRPr>
            </a:lvl2pPr>
            <a:lvl3pPr marL="0" indent="0" algn="ctr">
              <a:lnSpc>
                <a:spcPct val="80000"/>
              </a:lnSpc>
              <a:spcBef>
                <a:spcPts val="0"/>
              </a:spcBef>
              <a:buSzTx/>
              <a:buNone/>
              <a:defRPr sz="6400">
                <a:latin typeface="Canela Regular"/>
                <a:ea typeface="Canela Regular"/>
                <a:cs typeface="Canela Regular"/>
                <a:sym typeface="Canela Regular"/>
              </a:defRPr>
            </a:lvl3pPr>
            <a:lvl4pPr marL="0" indent="0" algn="ctr">
              <a:lnSpc>
                <a:spcPct val="80000"/>
              </a:lnSpc>
              <a:spcBef>
                <a:spcPts val="0"/>
              </a:spcBef>
              <a:buSzTx/>
              <a:buNone/>
              <a:defRPr sz="6400">
                <a:latin typeface="Canela Regular"/>
                <a:ea typeface="Canela Regular"/>
                <a:cs typeface="Canela Regular"/>
                <a:sym typeface="Canela Regular"/>
              </a:defRPr>
            </a:lvl4pPr>
            <a:lvl5pPr marL="0" indent="0" algn="ctr">
              <a:lnSpc>
                <a:spcPct val="80000"/>
              </a:lnSpc>
              <a:spcBef>
                <a:spcPts val="0"/>
              </a:spcBef>
              <a:buSzTx/>
              <a:buNone/>
              <a:defRPr sz="6400">
                <a:latin typeface="Canela Regular"/>
                <a:ea typeface="Canela Regular"/>
                <a:cs typeface="Canela Regular"/>
                <a:sym typeface="Canela Regular"/>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sz="half" idx="1" hasCustomPrompt="1"/>
          </p:nvPr>
        </p:nvSpPr>
        <p:spPr>
          <a:xfrm>
            <a:off x="550068" y="1604005"/>
            <a:ext cx="8958265" cy="3215209"/>
          </a:xfrm>
          <a:prstGeom prst="rect">
            <a:avLst/>
          </a:prstGeom>
        </p:spPr>
        <p:txBody>
          <a:bodyPr anchor="b"/>
          <a:lstStyle>
            <a:lvl1pPr marL="0" indent="0" algn="ctr">
              <a:lnSpc>
                <a:spcPct val="80000"/>
              </a:lnSpc>
              <a:spcBef>
                <a:spcPts val="0"/>
              </a:spcBef>
              <a:buSzTx/>
              <a:buNone/>
              <a:defRPr sz="12400">
                <a:latin typeface="Canela Bold"/>
                <a:ea typeface="Canela Bold"/>
                <a:cs typeface="Canela Bold"/>
                <a:sym typeface="Canela Bold"/>
              </a:defRPr>
            </a:lvl1pPr>
            <a:lvl2pPr marL="0" indent="0" algn="ctr">
              <a:lnSpc>
                <a:spcPct val="80000"/>
              </a:lnSpc>
              <a:spcBef>
                <a:spcPts val="0"/>
              </a:spcBef>
              <a:buSzTx/>
              <a:buNone/>
              <a:defRPr sz="12400">
                <a:latin typeface="Canela Bold"/>
                <a:ea typeface="Canela Bold"/>
                <a:cs typeface="Canela Bold"/>
                <a:sym typeface="Canela Bold"/>
              </a:defRPr>
            </a:lvl2pPr>
            <a:lvl3pPr marL="0" indent="0" algn="ctr">
              <a:lnSpc>
                <a:spcPct val="80000"/>
              </a:lnSpc>
              <a:spcBef>
                <a:spcPts val="0"/>
              </a:spcBef>
              <a:buSzTx/>
              <a:buNone/>
              <a:defRPr sz="12400">
                <a:latin typeface="Canela Bold"/>
                <a:ea typeface="Canela Bold"/>
                <a:cs typeface="Canela Bold"/>
                <a:sym typeface="Canela Bold"/>
              </a:defRPr>
            </a:lvl3pPr>
            <a:lvl4pPr marL="0" indent="0" algn="ctr">
              <a:lnSpc>
                <a:spcPct val="80000"/>
              </a:lnSpc>
              <a:spcBef>
                <a:spcPts val="0"/>
              </a:spcBef>
              <a:buSzTx/>
              <a:buNone/>
              <a:defRPr sz="12400">
                <a:latin typeface="Canela Bold"/>
                <a:ea typeface="Canela Bold"/>
                <a:cs typeface="Canela Bold"/>
                <a:sym typeface="Canela Bold"/>
              </a:defRPr>
            </a:lvl4pPr>
            <a:lvl5pPr marL="0" indent="0" algn="ctr">
              <a:lnSpc>
                <a:spcPct val="80000"/>
              </a:lnSpc>
              <a:spcBef>
                <a:spcPts val="0"/>
              </a:spcBef>
              <a:buSzTx/>
              <a:buNone/>
              <a:defRPr sz="12400">
                <a:latin typeface="Canela Bold"/>
                <a:ea typeface="Canela Bold"/>
                <a:cs typeface="Canela Bold"/>
                <a:sym typeface="Canela Bold"/>
              </a:defRPr>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550067" y="4465203"/>
            <a:ext cx="8958266" cy="487990"/>
          </a:xfrm>
          <a:prstGeom prst="rect">
            <a:avLst/>
          </a:prstGeom>
        </p:spPr>
        <p:txBody>
          <a:bodyPr/>
          <a:lstStyle>
            <a:lvl1pPr marL="0" indent="0" algn="ctr" defTabSz="465533">
              <a:lnSpc>
                <a:spcPct val="100000"/>
              </a:lnSpc>
              <a:spcBef>
                <a:spcPts val="0"/>
              </a:spcBef>
              <a:buSzTx/>
              <a:buNone/>
              <a:defRPr sz="2400" spc="-100">
                <a:latin typeface="Graphik-SemiboldItalic"/>
                <a:ea typeface="Graphik-SemiboldItalic"/>
                <a:cs typeface="Graphik-SemiboldItalic"/>
                <a:sym typeface="Graphik Semibold"/>
              </a:defRPr>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Body Level One…"/>
          <p:cNvSpPr txBox="1">
            <a:spLocks noGrp="1"/>
          </p:cNvSpPr>
          <p:nvPr>
            <p:ph type="body" sz="quarter" idx="1" hasCustomPrompt="1"/>
          </p:nvPr>
        </p:nvSpPr>
        <p:spPr>
          <a:xfrm>
            <a:off x="550068" y="5676624"/>
            <a:ext cx="8958265" cy="487992"/>
          </a:xfrm>
          <a:prstGeom prst="rect">
            <a:avLst/>
          </a:prstGeom>
        </p:spPr>
        <p:txBody>
          <a:bodyPr anchor="ctr"/>
          <a:lstStyle>
            <a:lvl1pPr marL="0" indent="0" algn="ctr" defTabSz="465533">
              <a:lnSpc>
                <a:spcPct val="100000"/>
              </a:lnSpc>
              <a:spcBef>
                <a:spcPts val="0"/>
              </a:spcBef>
              <a:buSzTx/>
              <a:buNone/>
              <a:defRPr sz="2400" spc="-24">
                <a:latin typeface="Graphik-SemiboldItalic"/>
                <a:ea typeface="Graphik-SemiboldItalic"/>
                <a:cs typeface="Graphik-SemiboldItalic"/>
                <a:sym typeface="Graphik Semibold"/>
              </a:defRPr>
            </a:lvl1pPr>
            <a:lvl2pPr marL="708659" indent="-314959" algn="ctr" defTabSz="465533">
              <a:lnSpc>
                <a:spcPct val="100000"/>
              </a:lnSpc>
              <a:spcBef>
                <a:spcPts val="0"/>
              </a:spcBef>
              <a:defRPr sz="2400" spc="-24">
                <a:latin typeface="Graphik-SemiboldItalic"/>
                <a:ea typeface="Graphik-SemiboldItalic"/>
                <a:cs typeface="Graphik-SemiboldItalic"/>
                <a:sym typeface="Graphik Semibold"/>
              </a:defRPr>
            </a:lvl2pPr>
            <a:lvl3pPr marL="1102359" indent="-314959" algn="ctr" defTabSz="465533">
              <a:lnSpc>
                <a:spcPct val="100000"/>
              </a:lnSpc>
              <a:spcBef>
                <a:spcPts val="0"/>
              </a:spcBef>
              <a:defRPr sz="2400" spc="-24">
                <a:latin typeface="Graphik-SemiboldItalic"/>
                <a:ea typeface="Graphik-SemiboldItalic"/>
                <a:cs typeface="Graphik-SemiboldItalic"/>
                <a:sym typeface="Graphik Semibold"/>
              </a:defRPr>
            </a:lvl3pPr>
            <a:lvl4pPr marL="1496059" indent="-314959" algn="ctr" defTabSz="465533">
              <a:lnSpc>
                <a:spcPct val="100000"/>
              </a:lnSpc>
              <a:spcBef>
                <a:spcPts val="0"/>
              </a:spcBef>
              <a:defRPr sz="2400" spc="-24">
                <a:latin typeface="Graphik-SemiboldItalic"/>
                <a:ea typeface="Graphik-SemiboldItalic"/>
                <a:cs typeface="Graphik-SemiboldItalic"/>
                <a:sym typeface="Graphik Semibold"/>
              </a:defRPr>
            </a:lvl4pPr>
            <a:lvl5pPr marL="1889759" indent="-314959" algn="ctr" defTabSz="465533">
              <a:lnSpc>
                <a:spcPct val="100000"/>
              </a:lnSpc>
              <a:spcBef>
                <a:spcPts val="0"/>
              </a:spcBef>
              <a:defRPr sz="2400" spc="-24">
                <a:latin typeface="Graphik-SemiboldItalic"/>
                <a:ea typeface="Graphik-SemiboldItalic"/>
                <a:cs typeface="Graphik-SemiboldItalic"/>
                <a:sym typeface="Graphik Semibold"/>
              </a:defRPr>
            </a:lvl5pPr>
          </a:lstStyle>
          <a:p>
            <a:r>
              <a:t>Attribution</a:t>
            </a:r>
          </a:p>
          <a:p>
            <a:pPr lvl="1"/>
            <a:endParaRPr/>
          </a:p>
          <a:p>
            <a:pPr lvl="2"/>
            <a:endParaRPr/>
          </a:p>
          <a:p>
            <a:pPr lvl="3"/>
            <a:endParaRPr/>
          </a:p>
          <a:p>
            <a:pPr lvl="4"/>
            <a:endParaRPr/>
          </a:p>
        </p:txBody>
      </p:sp>
      <p:sp>
        <p:nvSpPr>
          <p:cNvPr id="136" name="Body Level One…"/>
          <p:cNvSpPr txBox="1">
            <a:spLocks noGrp="1"/>
          </p:cNvSpPr>
          <p:nvPr>
            <p:ph type="body" sz="half" idx="21" hasCustomPrompt="1"/>
          </p:nvPr>
        </p:nvSpPr>
        <p:spPr>
          <a:xfrm>
            <a:off x="550067" y="2235992"/>
            <a:ext cx="8958266" cy="2799459"/>
          </a:xfrm>
          <a:prstGeom prst="rect">
            <a:avLst/>
          </a:prstGeom>
        </p:spPr>
        <p:txBody>
          <a:bodyPr anchor="ctr"/>
          <a:lstStyle/>
          <a:p>
            <a:pPr marL="0" lvl="4" indent="2002536" algn="ctr" defTabSz="339839">
              <a:lnSpc>
                <a:spcPct val="80000"/>
              </a:lnSpc>
              <a:spcBef>
                <a:spcPts val="0"/>
              </a:spcBef>
              <a:buSzTx/>
              <a:buNone/>
              <a:defRPr sz="3358">
                <a:latin typeface="Canela Bold"/>
                <a:ea typeface="Canela Bold"/>
                <a:cs typeface="Canela Bold"/>
                <a:sym typeface="Canela Bold"/>
              </a:defRPr>
            </a:pPr>
            <a:r>
              <a:t>“Notable Quote”
</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Sea against sky at sunset 1"/>
          <p:cNvSpPr>
            <a:spLocks noGrp="1"/>
          </p:cNvSpPr>
          <p:nvPr>
            <p:ph type="pic" sz="quarter" idx="21"/>
          </p:nvPr>
        </p:nvSpPr>
        <p:spPr>
          <a:xfrm>
            <a:off x="5103429" y="703658"/>
            <a:ext cx="4420198" cy="2946148"/>
          </a:xfrm>
          <a:prstGeom prst="rect">
            <a:avLst/>
          </a:prstGeom>
        </p:spPr>
        <p:txBody>
          <a:bodyPr lIns="91439" tIns="45719" rIns="91439" bIns="45719">
            <a:noAutofit/>
          </a:bodyPr>
          <a:lstStyle/>
          <a:p>
            <a:endParaRPr/>
          </a:p>
        </p:txBody>
      </p:sp>
      <p:sp>
        <p:nvSpPr>
          <p:cNvPr id="145" name="Beach and sea at sunset"/>
          <p:cNvSpPr>
            <a:spLocks noGrp="1"/>
          </p:cNvSpPr>
          <p:nvPr>
            <p:ph type="pic" idx="22"/>
          </p:nvPr>
        </p:nvSpPr>
        <p:spPr>
          <a:xfrm>
            <a:off x="-1846660" y="703658"/>
            <a:ext cx="9194008" cy="6129339"/>
          </a:xfrm>
          <a:prstGeom prst="rect">
            <a:avLst/>
          </a:prstGeom>
        </p:spPr>
        <p:txBody>
          <a:bodyPr lIns="91439" tIns="45719" rIns="91439" bIns="45719">
            <a:noAutofit/>
          </a:bodyPr>
          <a:lstStyle/>
          <a:p>
            <a:endParaRPr/>
          </a:p>
        </p:txBody>
      </p:sp>
      <p:sp>
        <p:nvSpPr>
          <p:cNvPr id="146" name="Sea against sky at sunset 2"/>
          <p:cNvSpPr>
            <a:spLocks noGrp="1"/>
          </p:cNvSpPr>
          <p:nvPr>
            <p:ph type="pic" sz="half" idx="23"/>
          </p:nvPr>
        </p:nvSpPr>
        <p:spPr>
          <a:xfrm>
            <a:off x="5152542" y="2927604"/>
            <a:ext cx="4321970" cy="4858881"/>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xfrm>
            <a:off x="4908121" y="7165998"/>
            <a:ext cx="242157" cy="25498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each and sea at sunset"/>
          <p:cNvSpPr>
            <a:spLocks noGrp="1"/>
          </p:cNvSpPr>
          <p:nvPr>
            <p:ph type="pic" idx="21"/>
          </p:nvPr>
        </p:nvSpPr>
        <p:spPr>
          <a:xfrm>
            <a:off x="432196" y="703658"/>
            <a:ext cx="9194008" cy="6129339"/>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hasCustomPrompt="1"/>
          </p:nvPr>
        </p:nvSpPr>
        <p:spPr>
          <a:xfrm>
            <a:off x="550068" y="2432445"/>
            <a:ext cx="8958265" cy="4675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290" tIns="39290" rIns="39290" bIns="39290">
            <a:normAutofit/>
          </a:bodyPr>
          <a:lstStyle/>
          <a:p>
            <a:r>
              <a:t>Slide bullet text</a:t>
            </a:r>
          </a:p>
          <a:p>
            <a:pPr lvl="1"/>
            <a:endParaRPr/>
          </a:p>
          <a:p>
            <a:pPr lvl="2"/>
            <a:endParaRPr/>
          </a:p>
          <a:p>
            <a:pPr lvl="3"/>
            <a:endParaRPr/>
          </a:p>
          <a:p>
            <a:pPr lvl="4"/>
            <a:endParaRPr/>
          </a:p>
        </p:txBody>
      </p:sp>
      <p:sp>
        <p:nvSpPr>
          <p:cNvPr id="3" name="Slide Title"/>
          <p:cNvSpPr txBox="1">
            <a:spLocks noGrp="1"/>
          </p:cNvSpPr>
          <p:nvPr>
            <p:ph type="title" hasCustomPrompt="1"/>
          </p:nvPr>
        </p:nvSpPr>
        <p:spPr>
          <a:xfrm>
            <a:off x="550068" y="422075"/>
            <a:ext cx="8958265" cy="9036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290" tIns="39290" rIns="39290" bIns="39290">
            <a:normAutofit/>
          </a:bodyPr>
          <a:lstStyle/>
          <a:p>
            <a:r>
              <a:t>Slide Title</a:t>
            </a:r>
          </a:p>
        </p:txBody>
      </p:sp>
      <p:sp>
        <p:nvSpPr>
          <p:cNvPr id="4" name="Slide Number"/>
          <p:cNvSpPr txBox="1">
            <a:spLocks noGrp="1"/>
          </p:cNvSpPr>
          <p:nvPr>
            <p:ph type="sldNum" sz="quarter" idx="2"/>
          </p:nvPr>
        </p:nvSpPr>
        <p:spPr>
          <a:xfrm>
            <a:off x="4905503" y="7165998"/>
            <a:ext cx="242157" cy="254984"/>
          </a:xfrm>
          <a:prstGeom prst="rect">
            <a:avLst/>
          </a:prstGeom>
          <a:ln w="12700">
            <a:miter lim="400000"/>
          </a:ln>
        </p:spPr>
        <p:txBody>
          <a:bodyPr wrap="none" lIns="39290" tIns="39290" rIns="39290" bIns="39290" anchor="b">
            <a:spAutoFit/>
          </a:bodyPr>
          <a:lstStyle>
            <a:lvl1pPr algn="ctr">
              <a:lnSpc>
                <a:spcPct val="100000"/>
              </a:lnSpc>
              <a:spcBef>
                <a:spcPts val="0"/>
              </a:spcBef>
              <a:defRPr sz="1100">
                <a:solidFill>
                  <a:srgbClr val="5E5E5E"/>
                </a:solidFill>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1pPr>
      <a:lvl2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2pPr>
      <a:lvl3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3pPr>
      <a:lvl4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4pPr>
      <a:lvl5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5pPr>
      <a:lvl6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6pPr>
      <a:lvl7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7pPr>
      <a:lvl8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8pPr>
      <a:lvl9pPr marL="0" marR="0" indent="0" algn="ctr" defTabSz="1386482" rtl="0" latinLnBrk="0">
        <a:lnSpc>
          <a:spcPct val="70000"/>
        </a:lnSpc>
        <a:spcBef>
          <a:spcPts val="0"/>
        </a:spcBef>
        <a:spcAft>
          <a:spcPts val="0"/>
        </a:spcAft>
        <a:buClrTx/>
        <a:buSzTx/>
        <a:buFontTx/>
        <a:buNone/>
        <a:tabLst/>
        <a:defRPr sz="4600" b="0" i="0" u="none" strike="noStrike" cap="none" spc="-45" baseline="0">
          <a:solidFill>
            <a:srgbClr val="000000"/>
          </a:solidFill>
          <a:uFillTx/>
          <a:latin typeface="Canela Bold"/>
          <a:ea typeface="Canela Bold"/>
          <a:cs typeface="Canela Bold"/>
          <a:sym typeface="Canela Bold"/>
        </a:defRPr>
      </a:lvl9pPr>
    </p:titleStyle>
    <p:bodyStyle>
      <a:lvl1pPr marL="2887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1pPr>
      <a:lvl2pPr marL="6824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2pPr>
      <a:lvl3pPr marL="10761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3pPr>
      <a:lvl4pPr marL="14698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4pPr>
      <a:lvl5pPr marL="18635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5pPr>
      <a:lvl6pPr marL="22572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6pPr>
      <a:lvl7pPr marL="26509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7pPr>
      <a:lvl8pPr marL="30446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8pPr>
      <a:lvl9pPr marL="3438312" marR="0" indent="-288712" algn="l" defTabSz="1386482" rtl="0" latinLnBrk="0">
        <a:lnSpc>
          <a:spcPct val="90000"/>
        </a:lnSpc>
        <a:spcBef>
          <a:spcPts val="1500"/>
        </a:spcBef>
        <a:spcAft>
          <a:spcPts val="0"/>
        </a:spcAft>
        <a:buClrTx/>
        <a:buSzPct val="175000"/>
        <a:buFontTx/>
        <a:buChar char="•"/>
        <a:tabLst/>
        <a:defRPr sz="2200" b="0" i="0" u="none" strike="noStrike" cap="none" spc="0" baseline="0">
          <a:solidFill>
            <a:srgbClr val="000000"/>
          </a:solidFill>
          <a:uFillTx/>
          <a:latin typeface="Canela Text Regular"/>
          <a:ea typeface="Canela Text Regular"/>
          <a:cs typeface="Canela Text Regular"/>
          <a:sym typeface="Canela Text Regular"/>
        </a:defRPr>
      </a:lvl9pPr>
    </p:bodyStyle>
    <p:otherStyle>
      <a:lvl1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1pPr>
      <a:lvl2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2pPr>
      <a:lvl3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3pPr>
      <a:lvl4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4pPr>
      <a:lvl5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5pPr>
      <a:lvl6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6pPr>
      <a:lvl7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7pPr>
      <a:lvl8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8pPr>
      <a:lvl9pPr marL="0" marR="0" indent="0" algn="ctr" defTabSz="1386482"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hyperlink" Target="https://www.calstate.edu/apply"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1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slideLayout" Target="../slideLayouts/slideLayout17.xml"/><Relationship Id="rId5" Type="http://schemas.openxmlformats.org/officeDocument/2006/relationships/image" Target="../media/image2.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Layout" Target="../slideLayouts/slideLayout1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1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1.png"/><Relationship Id="rId1" Type="http://schemas.openxmlformats.org/officeDocument/2006/relationships/slideLayout" Target="../slideLayouts/slideLayout17.xml"/><Relationship Id="rId5" Type="http://schemas.openxmlformats.org/officeDocument/2006/relationships/hyperlink" Target="https://www.csusm.edu/soe/authorizations.html"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8.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0.png"/><Relationship Id="rId2" Type="http://schemas.openxmlformats.org/officeDocument/2006/relationships/image" Target="../media/image18.png"/><Relationship Id="rId1" Type="http://schemas.openxmlformats.org/officeDocument/2006/relationships/slideLayout" Target="../slideLayouts/slideLayout1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1.png"/><Relationship Id="rId1" Type="http://schemas.openxmlformats.org/officeDocument/2006/relationships/slideLayout" Target="../slideLayouts/slideLayout17.xml"/><Relationship Id="rId5" Type="http://schemas.openxmlformats.org/officeDocument/2006/relationships/hyperlink" Target="mailto:cehhs-ss@csusm.edu" TargetMode="Externa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1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6.png"/><Relationship Id="rId1" Type="http://schemas.openxmlformats.org/officeDocument/2006/relationships/slideLayout" Target="../slideLayouts/slideLayout1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9.png"/><Relationship Id="rId1" Type="http://schemas.openxmlformats.org/officeDocument/2006/relationships/slideLayout" Target="../slideLayouts/slideLayout1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png"/><Relationship Id="rId1" Type="http://schemas.openxmlformats.org/officeDocument/2006/relationships/slideLayout" Target="../slideLayouts/slideLayout17.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icture 8" descr="Picture 8"/>
          <p:cNvPicPr>
            <a:picLocks noChangeAspect="1"/>
          </p:cNvPicPr>
          <p:nvPr/>
        </p:nvPicPr>
        <p:blipFill>
          <a:blip r:embed="rId2"/>
          <a:stretch>
            <a:fillRect/>
          </a:stretch>
        </p:blipFill>
        <p:spPr>
          <a:xfrm>
            <a:off x="0" y="2095475"/>
            <a:ext cx="10058400" cy="5688958"/>
          </a:xfrm>
          <a:prstGeom prst="rect">
            <a:avLst/>
          </a:prstGeom>
          <a:ln w="12700">
            <a:miter lim="400000"/>
          </a:ln>
        </p:spPr>
      </p:pic>
      <p:pic>
        <p:nvPicPr>
          <p:cNvPr id="172" name="Picture 6" descr="Picture 6"/>
          <p:cNvPicPr>
            <a:picLocks noChangeAspect="1"/>
          </p:cNvPicPr>
          <p:nvPr/>
        </p:nvPicPr>
        <p:blipFill>
          <a:blip r:embed="rId3"/>
          <a:srcRect t="38963" b="38271"/>
          <a:stretch>
            <a:fillRect/>
          </a:stretch>
        </p:blipFill>
        <p:spPr>
          <a:xfrm>
            <a:off x="6639528" y="0"/>
            <a:ext cx="3418872" cy="601884"/>
          </a:xfrm>
          <a:prstGeom prst="rect">
            <a:avLst/>
          </a:prstGeom>
          <a:ln w="12700">
            <a:miter lim="400000"/>
          </a:ln>
        </p:spPr>
      </p:pic>
      <p:sp>
        <p:nvSpPr>
          <p:cNvPr id="173" name="Isosceles Triangle 9"/>
          <p:cNvSpPr/>
          <p:nvPr/>
        </p:nvSpPr>
        <p:spPr>
          <a:xfrm rot="10800000">
            <a:off x="-8817" y="1435260"/>
            <a:ext cx="6528122" cy="63371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rgbClr val="FFFFFF"/>
          </a:solidFill>
          <a:ln w="12700">
            <a:miter lim="400000"/>
          </a:ln>
        </p:spPr>
        <p:txBody>
          <a:bodyPr lIns="39290" tIns="39290" rIns="39290" bIns="39290" anchor="ctr"/>
          <a:lstStyle/>
          <a:p>
            <a:pPr algn="ctr" defTabSz="900707">
              <a:lnSpc>
                <a:spcPct val="100000"/>
              </a:lnSpc>
              <a:spcBef>
                <a:spcPts val="0"/>
              </a:spcBef>
              <a:defRPr sz="2400">
                <a:solidFill>
                  <a:srgbClr val="FFFFFF"/>
                </a:solidFill>
                <a:latin typeface="Graphik"/>
                <a:ea typeface="Graphik"/>
                <a:cs typeface="Graphik"/>
                <a:sym typeface="Graphik"/>
              </a:defRPr>
            </a:pPr>
            <a:endParaRPr/>
          </a:p>
        </p:txBody>
      </p:sp>
      <p:sp>
        <p:nvSpPr>
          <p:cNvPr id="174" name="Credential Application Guide"/>
          <p:cNvSpPr txBox="1">
            <a:spLocks noGrp="1"/>
          </p:cNvSpPr>
          <p:nvPr>
            <p:ph type="ctrTitle"/>
          </p:nvPr>
        </p:nvSpPr>
        <p:spPr>
          <a:xfrm>
            <a:off x="195718" y="297514"/>
            <a:ext cx="4508631" cy="2935707"/>
          </a:xfrm>
          <a:prstGeom prst="rect">
            <a:avLst/>
          </a:prstGeom>
        </p:spPr>
        <p:txBody>
          <a:bodyPr/>
          <a:lstStyle/>
          <a:p>
            <a:pPr>
              <a:defRPr sz="5400" b="1" spc="-100">
                <a:latin typeface="Sansumi"/>
                <a:ea typeface="Sansumi"/>
                <a:cs typeface="Sansumi"/>
                <a:sym typeface="Sansumi"/>
              </a:defRPr>
            </a:pPr>
            <a:r>
              <a:t>Teacher</a:t>
            </a:r>
            <a:br/>
            <a:r>
              <a:t>Credential Application Guide</a:t>
            </a:r>
          </a:p>
        </p:txBody>
      </p:sp>
      <p:sp>
        <p:nvSpPr>
          <p:cNvPr id="175" name="Fall 2024"/>
          <p:cNvSpPr txBox="1">
            <a:spLocks noGrp="1"/>
          </p:cNvSpPr>
          <p:nvPr>
            <p:ph type="subTitle" sz="quarter" idx="1"/>
          </p:nvPr>
        </p:nvSpPr>
        <p:spPr>
          <a:xfrm>
            <a:off x="318751" y="3511698"/>
            <a:ext cx="4262564" cy="532711"/>
          </a:xfrm>
          <a:prstGeom prst="rect">
            <a:avLst/>
          </a:prstGeom>
        </p:spPr>
        <p:txBody>
          <a:bodyPr/>
          <a:lstStyle>
            <a:lvl1pPr defTabSz="451567">
              <a:lnSpc>
                <a:spcPct val="90000"/>
              </a:lnSpc>
              <a:defRPr sz="2910" b="1" spc="-97">
                <a:latin typeface="Sansumi"/>
                <a:ea typeface="Sansumi"/>
                <a:cs typeface="Sansumi"/>
                <a:sym typeface="Sansumi"/>
              </a:defRPr>
            </a:lvl1pPr>
          </a:lstStyle>
          <a:p>
            <a:r>
              <a:rPr dirty="0"/>
              <a:t>Fall 202</a:t>
            </a:r>
            <a:r>
              <a:rPr lang="en-US" dirty="0"/>
              <a:t>5</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A Message for Future Cougars"/>
          <p:cNvSpPr txBox="1">
            <a:spLocks noGrp="1"/>
          </p:cNvSpPr>
          <p:nvPr>
            <p:ph type="title"/>
          </p:nvPr>
        </p:nvSpPr>
        <p:spPr>
          <a:xfrm>
            <a:off x="321236" y="133971"/>
            <a:ext cx="4334243" cy="1810343"/>
          </a:xfrm>
          <a:prstGeom prst="rect">
            <a:avLst/>
          </a:prstGeom>
        </p:spPr>
        <p:txBody>
          <a:bodyPr/>
          <a:lstStyle/>
          <a:p>
            <a:pPr defTabSz="1303293">
              <a:defRPr spc="-100">
                <a:latin typeface="Sansumi"/>
                <a:ea typeface="Sansumi"/>
                <a:cs typeface="Sansumi"/>
                <a:sym typeface="Sansumi"/>
              </a:defRPr>
            </a:pPr>
            <a:r>
              <a:t>A Message for Future </a:t>
            </a:r>
            <a:r>
              <a:rPr b="1">
                <a:solidFill>
                  <a:srgbClr val="0062A5"/>
                </a:solidFill>
              </a:rPr>
              <a:t>Cougars</a:t>
            </a:r>
          </a:p>
        </p:txBody>
      </p:sp>
      <p:sp>
        <p:nvSpPr>
          <p:cNvPr id="178" name="The School of Education is here to help you in your educational journey. From helping with filling out the application to providing guidance on helpful resources and understanding each requirement. We are excited as you have chosen a path that will empow"/>
          <p:cNvSpPr txBox="1">
            <a:spLocks noGrp="1"/>
          </p:cNvSpPr>
          <p:nvPr>
            <p:ph type="body" sz="half" idx="1"/>
          </p:nvPr>
        </p:nvSpPr>
        <p:spPr>
          <a:xfrm>
            <a:off x="401211" y="2670654"/>
            <a:ext cx="4207130" cy="4689750"/>
          </a:xfrm>
          <a:prstGeom prst="rect">
            <a:avLst/>
          </a:prstGeom>
        </p:spPr>
        <p:txBody>
          <a:bodyPr/>
          <a:lstStyle>
            <a:lvl1pPr marL="0" indent="0" defTabSz="1207903">
              <a:spcBef>
                <a:spcPts val="1300"/>
              </a:spcBef>
              <a:buSzTx/>
              <a:buNone/>
              <a:defRPr sz="2376">
                <a:latin typeface="+mj-lt"/>
                <a:ea typeface="+mj-ea"/>
                <a:cs typeface="+mj-cs"/>
                <a:sym typeface="Helvetica"/>
              </a:defRPr>
            </a:lvl1pPr>
          </a:lstStyle>
          <a:p>
            <a:r>
              <a:t>The School of Education is here to help you in your educational journey. From helping with filling out the application to providing guidance on helpful resources and understanding each requirement. We are excited as you have chosen a path that will empower you to empower others through knowledge. We look forward to helping you achieve your goals!</a:t>
            </a:r>
          </a:p>
        </p:txBody>
      </p:sp>
      <p:sp>
        <p:nvSpPr>
          <p:cNvPr id="179" name="Freeform: Shape 2"/>
          <p:cNvSpPr/>
          <p:nvPr/>
        </p:nvSpPr>
        <p:spPr>
          <a:xfrm>
            <a:off x="606043" y="1804524"/>
            <a:ext cx="3797465" cy="279576"/>
          </a:xfrm>
          <a:custGeom>
            <a:avLst/>
            <a:gdLst/>
            <a:ahLst/>
            <a:cxnLst>
              <a:cxn ang="0">
                <a:pos x="wd2" y="hd2"/>
              </a:cxn>
              <a:cxn ang="5400000">
                <a:pos x="wd2" y="hd2"/>
              </a:cxn>
              <a:cxn ang="10800000">
                <a:pos x="wd2" y="hd2"/>
              </a:cxn>
              <a:cxn ang="16200000">
                <a:pos x="wd2" y="hd2"/>
              </a:cxn>
            </a:cxnLst>
            <a:rect l="0" t="0" r="r" b="b"/>
            <a:pathLst>
              <a:path w="19685" h="20327" extrusionOk="0">
                <a:moveTo>
                  <a:pt x="0" y="20327"/>
                </a:moveTo>
                <a:lnTo>
                  <a:pt x="18780" y="130"/>
                </a:lnTo>
                <a:cubicBezTo>
                  <a:pt x="21600" y="-1273"/>
                  <a:pt x="16930" y="9106"/>
                  <a:pt x="16920" y="11911"/>
                </a:cubicBezTo>
                <a:cubicBezTo>
                  <a:pt x="16910" y="14717"/>
                  <a:pt x="17815" y="15839"/>
                  <a:pt x="18720" y="16961"/>
                </a:cubicBezTo>
              </a:path>
            </a:pathLst>
          </a:custGeom>
          <a:ln w="19050">
            <a:solidFill>
              <a:srgbClr val="000000"/>
            </a:solidFill>
          </a:ln>
        </p:spPr>
        <p:txBody>
          <a:bodyPr lIns="39290" tIns="39290" rIns="39290" bIns="39290"/>
          <a:lstStyle/>
          <a:p>
            <a:pPr defTabSz="914400">
              <a:lnSpc>
                <a:spcPct val="100000"/>
              </a:lnSpc>
              <a:spcBef>
                <a:spcPts val="0"/>
              </a:spcBef>
              <a:defRPr sz="1800"/>
            </a:pPr>
            <a:endParaRPr/>
          </a:p>
        </p:txBody>
      </p:sp>
      <p:pic>
        <p:nvPicPr>
          <p:cNvPr id="180" name="Picture 7" descr="Picture 7"/>
          <p:cNvPicPr>
            <a:picLocks noChangeAspect="1"/>
          </p:cNvPicPr>
          <p:nvPr/>
        </p:nvPicPr>
        <p:blipFill>
          <a:blip r:embed="rId2"/>
          <a:stretch>
            <a:fillRect/>
          </a:stretch>
        </p:blipFill>
        <p:spPr>
          <a:xfrm>
            <a:off x="4877387" y="0"/>
            <a:ext cx="5181013" cy="77724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 name="Group"/>
          <p:cNvGrpSpPr/>
          <p:nvPr/>
        </p:nvGrpSpPr>
        <p:grpSpPr>
          <a:xfrm>
            <a:off x="0" y="1240025"/>
            <a:ext cx="10058401" cy="4813161"/>
            <a:chOff x="0" y="0"/>
            <a:chExt cx="10058400" cy="4813160"/>
          </a:xfrm>
        </p:grpSpPr>
        <p:pic>
          <p:nvPicPr>
            <p:cNvPr id="182" name="Image" descr="Image"/>
            <p:cNvPicPr>
              <a:picLocks noChangeAspect="1"/>
            </p:cNvPicPr>
            <p:nvPr/>
          </p:nvPicPr>
          <p:blipFill>
            <a:blip r:embed="rId2"/>
            <a:stretch>
              <a:fillRect/>
            </a:stretch>
          </p:blipFill>
          <p:spPr>
            <a:xfrm>
              <a:off x="0" y="0"/>
              <a:ext cx="10058401" cy="4813161"/>
            </a:xfrm>
            <a:prstGeom prst="rect">
              <a:avLst/>
            </a:prstGeom>
            <a:ln w="12700" cap="flat">
              <a:noFill/>
              <a:miter lim="400000"/>
            </a:ln>
            <a:effectLst/>
          </p:spPr>
        </p:pic>
        <p:pic>
          <p:nvPicPr>
            <p:cNvPr id="183" name="HomePage.png" descr="HomePage.png"/>
            <p:cNvPicPr>
              <a:picLocks noChangeAspect="1"/>
            </p:cNvPicPr>
            <p:nvPr/>
          </p:nvPicPr>
          <p:blipFill>
            <a:blip r:embed="rId3"/>
            <a:stretch>
              <a:fillRect/>
            </a:stretch>
          </p:blipFill>
          <p:spPr>
            <a:xfrm>
              <a:off x="5559857" y="699441"/>
              <a:ext cx="3902731" cy="2359610"/>
            </a:xfrm>
            <a:prstGeom prst="rect">
              <a:avLst/>
            </a:prstGeom>
            <a:ln w="12700" cap="flat">
              <a:noFill/>
              <a:miter lim="400000"/>
            </a:ln>
            <a:effectLst/>
          </p:spPr>
        </p:pic>
      </p:grpSp>
      <p:sp>
        <p:nvSpPr>
          <p:cNvPr id="185" name="To Start visit Cal State Apply…"/>
          <p:cNvSpPr txBox="1">
            <a:spLocks noGrp="1"/>
          </p:cNvSpPr>
          <p:nvPr>
            <p:ph type="body" sz="half" idx="4294967295"/>
          </p:nvPr>
        </p:nvSpPr>
        <p:spPr>
          <a:xfrm>
            <a:off x="-1" y="1249552"/>
            <a:ext cx="5395005" cy="4803635"/>
          </a:xfrm>
          <a:prstGeom prst="rect">
            <a:avLst/>
          </a:prstGeom>
        </p:spPr>
        <p:txBody>
          <a:bodyPr/>
          <a:lstStyle/>
          <a:p>
            <a:pPr marL="0" indent="0" defTabSz="720971">
              <a:lnSpc>
                <a:spcPct val="72000"/>
              </a:lnSpc>
              <a:spcBef>
                <a:spcPts val="800"/>
              </a:spcBef>
              <a:buSzTx/>
              <a:buNone/>
              <a:defRPr sz="1800">
                <a:latin typeface="+mj-lt"/>
                <a:ea typeface="+mj-ea"/>
                <a:cs typeface="+mj-cs"/>
                <a:sym typeface="Helvetica"/>
              </a:defRPr>
            </a:pPr>
            <a:endParaRPr dirty="0"/>
          </a:p>
          <a:p>
            <a:pPr defTabSz="720971">
              <a:lnSpc>
                <a:spcPct val="72000"/>
              </a:lnSpc>
              <a:spcBef>
                <a:spcPts val="800"/>
              </a:spcBef>
              <a:buSzPct val="100000"/>
              <a:defRPr sz="1300">
                <a:latin typeface="+mj-lt"/>
                <a:ea typeface="+mj-ea"/>
                <a:cs typeface="+mj-cs"/>
                <a:sym typeface="Helvetica"/>
              </a:defRPr>
            </a:pPr>
            <a:r>
              <a:rPr dirty="0"/>
              <a:t>Select </a:t>
            </a:r>
            <a:r>
              <a:rPr b="1" dirty="0"/>
              <a:t>Fall 202</a:t>
            </a:r>
            <a:r>
              <a:rPr lang="en-US" b="1" dirty="0"/>
              <a:t>5</a:t>
            </a:r>
            <a:r>
              <a:rPr dirty="0"/>
              <a:t> for the </a:t>
            </a:r>
            <a:r>
              <a:rPr i="1" dirty="0"/>
              <a:t>Term to Apply For</a:t>
            </a:r>
            <a:endParaRPr sz="1800" i="1" dirty="0"/>
          </a:p>
          <a:p>
            <a:pPr defTabSz="720971">
              <a:lnSpc>
                <a:spcPct val="72000"/>
              </a:lnSpc>
              <a:spcBef>
                <a:spcPts val="800"/>
              </a:spcBef>
              <a:buSzPct val="100000"/>
              <a:defRPr sz="1300">
                <a:latin typeface="+mj-lt"/>
                <a:ea typeface="+mj-ea"/>
                <a:cs typeface="+mj-cs"/>
                <a:sym typeface="Helvetica"/>
              </a:defRPr>
            </a:pPr>
            <a:r>
              <a:rPr dirty="0"/>
              <a:t>Click </a:t>
            </a:r>
            <a:r>
              <a:rPr b="1" dirty="0"/>
              <a:t>Apply</a:t>
            </a:r>
            <a:endParaRPr sz="1800" b="1" dirty="0"/>
          </a:p>
          <a:p>
            <a:pPr defTabSz="720971">
              <a:lnSpc>
                <a:spcPct val="72000"/>
              </a:lnSpc>
              <a:spcBef>
                <a:spcPts val="800"/>
              </a:spcBef>
              <a:buSzPct val="100000"/>
              <a:defRPr sz="1300">
                <a:latin typeface="+mj-lt"/>
                <a:ea typeface="+mj-ea"/>
                <a:cs typeface="+mj-cs"/>
                <a:sym typeface="Helvetica"/>
              </a:defRPr>
            </a:pPr>
            <a:r>
              <a:rPr dirty="0"/>
              <a:t>Once Redirected to the Sign In page, Select </a:t>
            </a:r>
            <a:r>
              <a:rPr b="1" dirty="0"/>
              <a:t>Create an Account</a:t>
            </a:r>
            <a:endParaRPr sz="1800" b="1" dirty="0"/>
          </a:p>
          <a:p>
            <a:pPr defTabSz="720971">
              <a:lnSpc>
                <a:spcPct val="72000"/>
              </a:lnSpc>
              <a:spcBef>
                <a:spcPts val="800"/>
              </a:spcBef>
              <a:buSzPct val="100000"/>
              <a:defRPr sz="1300">
                <a:latin typeface="+mj-lt"/>
                <a:ea typeface="+mj-ea"/>
                <a:cs typeface="+mj-cs"/>
                <a:sym typeface="Helvetica"/>
              </a:defRPr>
            </a:pPr>
            <a:r>
              <a:rPr dirty="0"/>
              <a:t>Fill in:</a:t>
            </a:r>
            <a:endParaRPr sz="1800" dirty="0"/>
          </a:p>
          <a:p>
            <a:pPr lvl="1" defTabSz="720971">
              <a:lnSpc>
                <a:spcPct val="72000"/>
              </a:lnSpc>
              <a:spcBef>
                <a:spcPts val="800"/>
              </a:spcBef>
              <a:buSzPct val="100000"/>
              <a:defRPr sz="1300">
                <a:latin typeface="+mj-lt"/>
                <a:ea typeface="+mj-ea"/>
                <a:cs typeface="+mj-cs"/>
                <a:sym typeface="Helvetica"/>
              </a:defRPr>
            </a:pPr>
            <a:r>
              <a:rPr dirty="0"/>
              <a:t>Your Legal Name</a:t>
            </a:r>
            <a:endParaRPr sz="1800" dirty="0"/>
          </a:p>
          <a:p>
            <a:pPr lvl="1" defTabSz="720971">
              <a:lnSpc>
                <a:spcPct val="72000"/>
              </a:lnSpc>
              <a:spcBef>
                <a:spcPts val="800"/>
              </a:spcBef>
              <a:buSzPct val="100000"/>
              <a:defRPr sz="1300">
                <a:latin typeface="+mj-lt"/>
                <a:ea typeface="+mj-ea"/>
                <a:cs typeface="+mj-cs"/>
                <a:sym typeface="Helvetica"/>
              </a:defRPr>
            </a:pPr>
            <a:r>
              <a:rPr dirty="0"/>
              <a:t>Contact Information</a:t>
            </a:r>
            <a:endParaRPr sz="1800" dirty="0"/>
          </a:p>
          <a:p>
            <a:pPr lvl="2" defTabSz="720971">
              <a:lnSpc>
                <a:spcPct val="72000"/>
              </a:lnSpc>
              <a:spcBef>
                <a:spcPts val="800"/>
              </a:spcBef>
              <a:buSzPct val="100000"/>
              <a:defRPr sz="1300" i="1">
                <a:latin typeface="+mj-lt"/>
                <a:ea typeface="+mj-ea"/>
                <a:cs typeface="+mj-cs"/>
                <a:sym typeface="Helvetica"/>
              </a:defRPr>
            </a:pPr>
            <a:r>
              <a:rPr dirty="0"/>
              <a:t>The Email Address you use will be used across all Cal State Apply Applications!</a:t>
            </a:r>
            <a:endParaRPr sz="800" dirty="0"/>
          </a:p>
          <a:p>
            <a:pPr lvl="1" defTabSz="720971">
              <a:lnSpc>
                <a:spcPct val="72000"/>
              </a:lnSpc>
              <a:spcBef>
                <a:spcPts val="800"/>
              </a:spcBef>
              <a:buSzPct val="100000"/>
              <a:defRPr sz="1300">
                <a:latin typeface="+mj-lt"/>
                <a:ea typeface="+mj-ea"/>
                <a:cs typeface="+mj-cs"/>
                <a:sym typeface="Helvetica"/>
              </a:defRPr>
            </a:pPr>
            <a:r>
              <a:rPr dirty="0"/>
              <a:t>Text and Phone Authorization (optional)</a:t>
            </a:r>
            <a:endParaRPr sz="800" dirty="0"/>
          </a:p>
          <a:p>
            <a:pPr lvl="1" defTabSz="720971">
              <a:lnSpc>
                <a:spcPct val="72000"/>
              </a:lnSpc>
              <a:spcBef>
                <a:spcPts val="800"/>
              </a:spcBef>
              <a:buSzPct val="100000"/>
              <a:defRPr sz="1300">
                <a:latin typeface="+mj-lt"/>
                <a:ea typeface="+mj-ea"/>
                <a:cs typeface="+mj-cs"/>
                <a:sym typeface="Helvetica"/>
              </a:defRPr>
            </a:pPr>
            <a:r>
              <a:rPr dirty="0"/>
              <a:t>Username and Password</a:t>
            </a:r>
            <a:endParaRPr sz="800" dirty="0"/>
          </a:p>
          <a:p>
            <a:pPr lvl="1" defTabSz="720971">
              <a:lnSpc>
                <a:spcPct val="72000"/>
              </a:lnSpc>
              <a:spcBef>
                <a:spcPts val="800"/>
              </a:spcBef>
              <a:buSzPct val="100000"/>
              <a:defRPr sz="1300">
                <a:latin typeface="+mj-lt"/>
                <a:ea typeface="+mj-ea"/>
                <a:cs typeface="+mj-cs"/>
                <a:sym typeface="Helvetica"/>
              </a:defRPr>
            </a:pPr>
            <a:r>
              <a:rPr dirty="0"/>
              <a:t>Terms and conditions</a:t>
            </a:r>
            <a:endParaRPr sz="1800" dirty="0"/>
          </a:p>
          <a:p>
            <a:pPr lvl="1" defTabSz="720971">
              <a:lnSpc>
                <a:spcPct val="72000"/>
              </a:lnSpc>
              <a:spcBef>
                <a:spcPts val="800"/>
              </a:spcBef>
              <a:buSzPct val="100000"/>
              <a:defRPr sz="1300">
                <a:latin typeface="+mj-lt"/>
                <a:ea typeface="+mj-ea"/>
                <a:cs typeface="+mj-cs"/>
                <a:sym typeface="Helvetica"/>
              </a:defRPr>
            </a:pPr>
            <a:r>
              <a:rPr dirty="0"/>
              <a:t>European Union Data Protection</a:t>
            </a:r>
            <a:endParaRPr sz="1800" dirty="0"/>
          </a:p>
          <a:p>
            <a:pPr defTabSz="720971">
              <a:lnSpc>
                <a:spcPct val="72000"/>
              </a:lnSpc>
              <a:spcBef>
                <a:spcPts val="800"/>
              </a:spcBef>
              <a:buSzPct val="100000"/>
              <a:defRPr sz="1300">
                <a:latin typeface="+mj-lt"/>
                <a:ea typeface="+mj-ea"/>
                <a:cs typeface="+mj-cs"/>
                <a:sym typeface="Helvetica"/>
              </a:defRPr>
            </a:pPr>
            <a:r>
              <a:rPr dirty="0"/>
              <a:t>Once complete you will be asked to fill out an Extended Profile</a:t>
            </a:r>
            <a:endParaRPr sz="800" dirty="0"/>
          </a:p>
          <a:p>
            <a:pPr defTabSz="720971">
              <a:lnSpc>
                <a:spcPct val="72000"/>
              </a:lnSpc>
              <a:spcBef>
                <a:spcPts val="800"/>
              </a:spcBef>
              <a:buSzPct val="100000"/>
              <a:defRPr sz="1300">
                <a:latin typeface="+mj-lt"/>
                <a:ea typeface="+mj-ea"/>
                <a:cs typeface="+mj-cs"/>
                <a:sym typeface="Helvetica"/>
              </a:defRPr>
            </a:pPr>
            <a:r>
              <a:rPr dirty="0"/>
              <a:t>Fill In:</a:t>
            </a:r>
            <a:endParaRPr sz="800" dirty="0"/>
          </a:p>
          <a:p>
            <a:pPr lvl="1" defTabSz="720971">
              <a:lnSpc>
                <a:spcPct val="72000"/>
              </a:lnSpc>
              <a:spcBef>
                <a:spcPts val="800"/>
              </a:spcBef>
              <a:buSzPct val="100000"/>
              <a:defRPr sz="1300">
                <a:latin typeface="+mj-lt"/>
                <a:ea typeface="+mj-ea"/>
                <a:cs typeface="+mj-cs"/>
                <a:sym typeface="Helvetica"/>
              </a:defRPr>
            </a:pPr>
            <a:r>
              <a:rPr dirty="0"/>
              <a:t>Degree Goal</a:t>
            </a:r>
            <a:endParaRPr sz="800" dirty="0"/>
          </a:p>
          <a:p>
            <a:pPr lvl="1" defTabSz="720971">
              <a:lnSpc>
                <a:spcPct val="72000"/>
              </a:lnSpc>
              <a:spcBef>
                <a:spcPts val="800"/>
              </a:spcBef>
              <a:buSzPct val="100000"/>
              <a:defRPr sz="1300">
                <a:latin typeface="+mj-lt"/>
                <a:ea typeface="+mj-ea"/>
                <a:cs typeface="+mj-cs"/>
                <a:sym typeface="Helvetica"/>
              </a:defRPr>
            </a:pPr>
            <a:r>
              <a:rPr dirty="0"/>
              <a:t>Returning Question</a:t>
            </a:r>
            <a:endParaRPr sz="800" dirty="0"/>
          </a:p>
          <a:p>
            <a:pPr lvl="1" defTabSz="720971">
              <a:lnSpc>
                <a:spcPct val="72000"/>
              </a:lnSpc>
              <a:spcBef>
                <a:spcPts val="800"/>
              </a:spcBef>
              <a:buSzPct val="100000"/>
              <a:defRPr sz="1300">
                <a:latin typeface="+mj-lt"/>
                <a:ea typeface="+mj-ea"/>
                <a:cs typeface="+mj-cs"/>
                <a:sym typeface="Helvetica"/>
              </a:defRPr>
            </a:pPr>
            <a:r>
              <a:rPr dirty="0"/>
              <a:t>US Military Status</a:t>
            </a:r>
            <a:endParaRPr sz="800" dirty="0"/>
          </a:p>
          <a:p>
            <a:pPr lvl="1" defTabSz="720971">
              <a:lnSpc>
                <a:spcPct val="72000"/>
              </a:lnSpc>
              <a:spcBef>
                <a:spcPts val="800"/>
              </a:spcBef>
              <a:buSzPct val="100000"/>
              <a:defRPr sz="1300">
                <a:latin typeface="+mj-lt"/>
                <a:ea typeface="+mj-ea"/>
                <a:cs typeface="+mj-cs"/>
                <a:sym typeface="Helvetica"/>
              </a:defRPr>
            </a:pPr>
            <a:r>
              <a:rPr dirty="0"/>
              <a:t>International Applicant Question</a:t>
            </a:r>
          </a:p>
        </p:txBody>
      </p:sp>
      <p:pic>
        <p:nvPicPr>
          <p:cNvPr id="186" name="Picture 6" descr="Picture 6"/>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pic>
        <p:nvPicPr>
          <p:cNvPr id="187" name="Picture 2" descr="Picture 2">
            <a:hlinkClick r:id="rId5"/>
          </p:cNvPr>
          <p:cNvPicPr>
            <a:picLocks noChangeAspect="1"/>
          </p:cNvPicPr>
          <p:nvPr/>
        </p:nvPicPr>
        <p:blipFill>
          <a:blip r:embed="rId6"/>
          <a:stretch>
            <a:fillRect/>
          </a:stretch>
        </p:blipFill>
        <p:spPr>
          <a:xfrm>
            <a:off x="1987825" y="382892"/>
            <a:ext cx="2182368" cy="476434"/>
          </a:xfrm>
          <a:prstGeom prst="rect">
            <a:avLst/>
          </a:prstGeom>
          <a:ln w="12700">
            <a:miter lim="400000"/>
          </a:ln>
        </p:spPr>
      </p:pic>
      <p:sp>
        <p:nvSpPr>
          <p:cNvPr id="188" name="TextBox 1"/>
          <p:cNvSpPr txBox="1"/>
          <p:nvPr/>
        </p:nvSpPr>
        <p:spPr>
          <a:xfrm>
            <a:off x="220490" y="442172"/>
            <a:ext cx="1767335" cy="40878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defRPr>
                <a:latin typeface="+mj-lt"/>
                <a:ea typeface="+mj-ea"/>
                <a:cs typeface="+mj-cs"/>
                <a:sym typeface="Helvetica"/>
              </a:defRPr>
            </a:lvl1pPr>
          </a:lstStyle>
          <a:p>
            <a:r>
              <a:t>To start visit</a:t>
            </a:r>
          </a:p>
        </p:txBody>
      </p:sp>
      <p:sp>
        <p:nvSpPr>
          <p:cNvPr id="189" name="TextBox 4"/>
          <p:cNvSpPr txBox="1"/>
          <p:nvPr/>
        </p:nvSpPr>
        <p:spPr>
          <a:xfrm>
            <a:off x="0" y="6272393"/>
            <a:ext cx="10058400" cy="10031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spAutoFit/>
          </a:bodyPr>
          <a:lstStyle/>
          <a:p>
            <a:pPr algn="ctr">
              <a:defRPr>
                <a:latin typeface="+mj-lt"/>
                <a:ea typeface="+mj-ea"/>
                <a:cs typeface="+mj-cs"/>
                <a:sym typeface="Helvetica"/>
              </a:defRPr>
            </a:pPr>
            <a:r>
              <a:t>Once your account has been created, you will be redirected to </a:t>
            </a:r>
            <a:r>
              <a:rPr b="1"/>
              <a:t>Add Programs</a:t>
            </a:r>
            <a:r>
              <a:t> to your application. This is where you will select the credential program that you interested in applying to.</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Picture 7" descr="Picture 7"/>
          <p:cNvPicPr>
            <a:picLocks noChangeAspect="1"/>
          </p:cNvPicPr>
          <p:nvPr/>
        </p:nvPicPr>
        <p:blipFill>
          <a:blip r:embed="rId2"/>
          <a:srcRect t="38963" b="38271"/>
          <a:stretch>
            <a:fillRect/>
          </a:stretch>
        </p:blipFill>
        <p:spPr>
          <a:xfrm>
            <a:off x="6639528" y="0"/>
            <a:ext cx="3418872" cy="601884"/>
          </a:xfrm>
          <a:prstGeom prst="rect">
            <a:avLst/>
          </a:prstGeom>
          <a:ln w="12700">
            <a:miter lim="400000"/>
          </a:ln>
        </p:spPr>
      </p:pic>
      <p:pic>
        <p:nvPicPr>
          <p:cNvPr id="192" name="Picture 2" descr="Picture 2"/>
          <p:cNvPicPr>
            <a:picLocks noChangeAspect="1"/>
          </p:cNvPicPr>
          <p:nvPr/>
        </p:nvPicPr>
        <p:blipFill>
          <a:blip r:embed="rId3"/>
          <a:stretch>
            <a:fillRect/>
          </a:stretch>
        </p:blipFill>
        <p:spPr>
          <a:xfrm>
            <a:off x="4876" y="601883"/>
            <a:ext cx="10058401" cy="6308363"/>
          </a:xfrm>
          <a:prstGeom prst="rect">
            <a:avLst/>
          </a:prstGeom>
          <a:ln w="12700">
            <a:miter lim="400000"/>
          </a:ln>
        </p:spPr>
      </p:pic>
      <p:grpSp>
        <p:nvGrpSpPr>
          <p:cNvPr id="195" name="Using the Filter, search for San Marcos"/>
          <p:cNvGrpSpPr/>
          <p:nvPr/>
        </p:nvGrpSpPr>
        <p:grpSpPr>
          <a:xfrm>
            <a:off x="1137582" y="1460032"/>
            <a:ext cx="2105745" cy="1076582"/>
            <a:chOff x="0" y="0"/>
            <a:chExt cx="2105743" cy="1076581"/>
          </a:xfrm>
        </p:grpSpPr>
        <p:sp>
          <p:nvSpPr>
            <p:cNvPr id="193" name="Rounded Rectangle"/>
            <p:cNvSpPr/>
            <p:nvPr/>
          </p:nvSpPr>
          <p:spPr>
            <a:xfrm>
              <a:off x="0" y="0"/>
              <a:ext cx="2105743" cy="1076581"/>
            </a:xfrm>
            <a:prstGeom prst="roundRect">
              <a:avLst>
                <a:gd name="adj" fmla="val 50000"/>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1150780">
                <a:spcBef>
                  <a:spcPts val="1300"/>
                </a:spcBef>
                <a:defRPr sz="1400" b="1">
                  <a:latin typeface="+mj-lt"/>
                  <a:ea typeface="+mj-ea"/>
                  <a:cs typeface="+mj-cs"/>
                  <a:sym typeface="Helvetica"/>
                </a:defRPr>
              </a:pPr>
              <a:endParaRPr/>
            </a:p>
          </p:txBody>
        </p:sp>
        <p:sp>
          <p:nvSpPr>
            <p:cNvPr id="194" name="Using the Filter, search for San Marcos."/>
            <p:cNvSpPr txBox="1"/>
            <p:nvPr/>
          </p:nvSpPr>
          <p:spPr>
            <a:xfrm>
              <a:off x="164009" y="164009"/>
              <a:ext cx="1777725" cy="74856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p>
              <a:pPr algn="ctr" defTabSz="1150780">
                <a:spcBef>
                  <a:spcPts val="1300"/>
                </a:spcBef>
                <a:defRPr sz="1400">
                  <a:latin typeface="+mj-lt"/>
                  <a:ea typeface="+mj-ea"/>
                  <a:cs typeface="+mj-cs"/>
                  <a:sym typeface="Helvetica"/>
                </a:defRPr>
              </a:pPr>
              <a:r>
                <a:t>Using the Filter, search for </a:t>
              </a:r>
              <a:r>
                <a:rPr b="1"/>
                <a:t>San Marcos</a:t>
              </a:r>
              <a:r>
                <a:t>.</a:t>
              </a:r>
            </a:p>
          </p:txBody>
        </p:sp>
      </p:grpSp>
      <p:grpSp>
        <p:nvGrpSpPr>
          <p:cNvPr id="198" name="Once filtered, you should see San Marcos Credential under Program Name"/>
          <p:cNvGrpSpPr/>
          <p:nvPr/>
        </p:nvGrpSpPr>
        <p:grpSpPr>
          <a:xfrm>
            <a:off x="2190455" y="2679483"/>
            <a:ext cx="2105744" cy="1076583"/>
            <a:chOff x="0" y="0"/>
            <a:chExt cx="2105743" cy="1076581"/>
          </a:xfrm>
        </p:grpSpPr>
        <p:sp>
          <p:nvSpPr>
            <p:cNvPr id="196" name="Rounded Rectangle"/>
            <p:cNvSpPr/>
            <p:nvPr/>
          </p:nvSpPr>
          <p:spPr>
            <a:xfrm>
              <a:off x="0" y="0"/>
              <a:ext cx="2105743" cy="1076581"/>
            </a:xfrm>
            <a:prstGeom prst="roundRect">
              <a:avLst>
                <a:gd name="adj" fmla="val 50000"/>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804160">
                <a:spcBef>
                  <a:spcPts val="900"/>
                </a:spcBef>
                <a:defRPr sz="1400" i="1">
                  <a:latin typeface="+mj-lt"/>
                  <a:ea typeface="+mj-ea"/>
                  <a:cs typeface="+mj-cs"/>
                  <a:sym typeface="Helvetica"/>
                </a:defRPr>
              </a:pPr>
              <a:endParaRPr/>
            </a:p>
          </p:txBody>
        </p:sp>
        <p:sp>
          <p:nvSpPr>
            <p:cNvPr id="197" name="Once filtered, you should see San Marcos Credential under Program Name."/>
            <p:cNvSpPr txBox="1"/>
            <p:nvPr/>
          </p:nvSpPr>
          <p:spPr>
            <a:xfrm>
              <a:off x="164009" y="2430"/>
              <a:ext cx="1777724" cy="107172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804160">
                <a:spcBef>
                  <a:spcPts val="900"/>
                </a:spcBef>
                <a:defRPr sz="1400">
                  <a:latin typeface="+mj-lt"/>
                  <a:ea typeface="+mj-ea"/>
                  <a:cs typeface="+mj-cs"/>
                  <a:sym typeface="Helvetica"/>
                </a:defRPr>
              </a:pPr>
              <a:r>
                <a:t>Once filtered, you should see </a:t>
              </a:r>
              <a:r>
                <a:rPr b="1"/>
                <a:t>San Marcos Credential </a:t>
              </a:r>
              <a:r>
                <a:t>under </a:t>
              </a:r>
              <a:r>
                <a:rPr i="1"/>
                <a:t>Program Name</a:t>
              </a:r>
              <a:r>
                <a:t>.</a:t>
              </a:r>
            </a:p>
          </p:txBody>
        </p:sp>
      </p:grpSp>
      <p:grpSp>
        <p:nvGrpSpPr>
          <p:cNvPr id="201" name="Reminder: For this application, only one program may be selected for each term per campus!"/>
          <p:cNvGrpSpPr/>
          <p:nvPr/>
        </p:nvGrpSpPr>
        <p:grpSpPr>
          <a:xfrm>
            <a:off x="4898323" y="5144572"/>
            <a:ext cx="2105744" cy="1076582"/>
            <a:chOff x="0" y="0"/>
            <a:chExt cx="2105743" cy="1076581"/>
          </a:xfrm>
        </p:grpSpPr>
        <p:sp>
          <p:nvSpPr>
            <p:cNvPr id="199" name="Rounded Rectangle"/>
            <p:cNvSpPr/>
            <p:nvPr/>
          </p:nvSpPr>
          <p:spPr>
            <a:xfrm>
              <a:off x="0" y="0"/>
              <a:ext cx="2105743" cy="1076581"/>
            </a:xfrm>
            <a:prstGeom prst="roundRect">
              <a:avLst>
                <a:gd name="adj" fmla="val 50000"/>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748699">
                <a:spcBef>
                  <a:spcPts val="800"/>
                </a:spcBef>
                <a:defRPr sz="1100">
                  <a:latin typeface="Canela Text Regular"/>
                  <a:ea typeface="Canela Text Regular"/>
                  <a:cs typeface="Canela Text Regular"/>
                  <a:sym typeface="Canela Text Regular"/>
                </a:defRPr>
              </a:pPr>
              <a:endParaRPr/>
            </a:p>
          </p:txBody>
        </p:sp>
        <p:sp>
          <p:nvSpPr>
            <p:cNvPr id="200" name="Reminder: For this application, only one program may be selected for each term per campus!"/>
            <p:cNvSpPr txBox="1"/>
            <p:nvPr/>
          </p:nvSpPr>
          <p:spPr>
            <a:xfrm>
              <a:off x="164009" y="90060"/>
              <a:ext cx="1777724" cy="89646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748699">
                <a:spcBef>
                  <a:spcPts val="800"/>
                </a:spcBef>
                <a:defRPr sz="1200" b="1">
                  <a:latin typeface="+mj-lt"/>
                  <a:ea typeface="+mj-ea"/>
                  <a:cs typeface="+mj-cs"/>
                  <a:sym typeface="Helvetica"/>
                </a:defRPr>
              </a:pPr>
              <a:r>
                <a:t>Reminder:</a:t>
              </a:r>
              <a:r>
                <a:rPr b="0"/>
                <a:t> For this application, only one program may be selected for each term per campus!</a:t>
              </a:r>
            </a:p>
          </p:txBody>
        </p:sp>
      </p:grpSp>
      <p:grpSp>
        <p:nvGrpSpPr>
          <p:cNvPr id="204" name="Click the + sign to add the program you wish to apply for to your application (a green check will appear once selected)"/>
          <p:cNvGrpSpPr/>
          <p:nvPr/>
        </p:nvGrpSpPr>
        <p:grpSpPr>
          <a:xfrm>
            <a:off x="3482718" y="3816377"/>
            <a:ext cx="2223601" cy="1208314"/>
            <a:chOff x="0" y="0"/>
            <a:chExt cx="2223599" cy="1208313"/>
          </a:xfrm>
        </p:grpSpPr>
        <p:sp>
          <p:nvSpPr>
            <p:cNvPr id="202" name="Rounded Rectangle"/>
            <p:cNvSpPr/>
            <p:nvPr/>
          </p:nvSpPr>
          <p:spPr>
            <a:xfrm>
              <a:off x="0" y="0"/>
              <a:ext cx="2223599" cy="1208313"/>
            </a:xfrm>
            <a:prstGeom prst="roundRect">
              <a:avLst>
                <a:gd name="adj" fmla="val 50000"/>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679376">
                <a:spcBef>
                  <a:spcPts val="700"/>
                </a:spcBef>
                <a:defRPr sz="1200">
                  <a:latin typeface="+mj-lt"/>
                  <a:ea typeface="+mj-ea"/>
                  <a:cs typeface="+mj-cs"/>
                  <a:sym typeface="Helvetica"/>
                </a:defRPr>
              </a:pPr>
              <a:endParaRPr/>
            </a:p>
          </p:txBody>
        </p:sp>
        <p:sp>
          <p:nvSpPr>
            <p:cNvPr id="203" name="Click the + sign to add the program you wish to apply for to your application (a green check will appear once selected)."/>
            <p:cNvSpPr txBox="1"/>
            <p:nvPr/>
          </p:nvSpPr>
          <p:spPr>
            <a:xfrm>
              <a:off x="183300" y="75916"/>
              <a:ext cx="1856999" cy="105648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679376">
                <a:spcBef>
                  <a:spcPts val="700"/>
                </a:spcBef>
                <a:defRPr sz="1200">
                  <a:latin typeface="+mj-lt"/>
                  <a:ea typeface="+mj-ea"/>
                  <a:cs typeface="+mj-cs"/>
                  <a:sym typeface="Helvetica"/>
                </a:defRPr>
              </a:pPr>
              <a:r>
                <a:t>Click the </a:t>
              </a:r>
              <a:r>
                <a:rPr b="1"/>
                <a:t>+</a:t>
              </a:r>
              <a:r>
                <a:t> sign to add the program you wish to apply for to your application (a green check will appear once selected).</a:t>
              </a:r>
            </a:p>
          </p:txBody>
        </p:sp>
      </p:grpSp>
      <p:sp>
        <p:nvSpPr>
          <p:cNvPr id="205" name="TextBox 1"/>
          <p:cNvSpPr txBox="1"/>
          <p:nvPr/>
        </p:nvSpPr>
        <p:spPr>
          <a:xfrm>
            <a:off x="887896" y="6760919"/>
            <a:ext cx="8097078" cy="133384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p>
            <a:pPr algn="ctr">
              <a:defRPr sz="2000">
                <a:latin typeface="Canela Text Regular"/>
                <a:ea typeface="Canela Text Regular"/>
                <a:cs typeface="Canela Text Regular"/>
                <a:sym typeface="Canela Text Regular"/>
              </a:defRPr>
            </a:pPr>
            <a:r>
              <a:t>After selecting a Program, select </a:t>
            </a:r>
            <a:r>
              <a:rPr>
                <a:latin typeface="Canela Text Bold"/>
                <a:ea typeface="Canela Text Bold"/>
                <a:cs typeface="Canela Text Bold"/>
                <a:sym typeface="Canela Text Bold"/>
              </a:rPr>
              <a:t>Continue </a:t>
            </a:r>
            <a:r>
              <a:t>below. You will be asked to review your Program Selections.</a:t>
            </a:r>
          </a:p>
        </p:txBody>
      </p:sp>
      <p:grpSp>
        <p:nvGrpSpPr>
          <p:cNvPr id="212" name="Drawing"/>
          <p:cNvGrpSpPr/>
          <p:nvPr/>
        </p:nvGrpSpPr>
        <p:grpSpPr>
          <a:xfrm>
            <a:off x="-18935" y="1718108"/>
            <a:ext cx="4099242" cy="1737701"/>
            <a:chOff x="-3312501" y="-85677"/>
            <a:chExt cx="4099240" cy="1737700"/>
          </a:xfrm>
        </p:grpSpPr>
        <p:pic>
          <p:nvPicPr>
            <p:cNvPr id="206" name="Line Shape" descr="Line Shape"/>
            <p:cNvPicPr>
              <a:picLocks/>
            </p:cNvPicPr>
            <p:nvPr/>
          </p:nvPicPr>
          <p:blipFill>
            <a:blip r:embed="rId4"/>
            <a:stretch>
              <a:fillRect/>
            </a:stretch>
          </p:blipFill>
          <p:spPr>
            <a:xfrm>
              <a:off x="-56516" y="-85678"/>
              <a:ext cx="843255" cy="629926"/>
            </a:xfrm>
            <a:prstGeom prst="rect">
              <a:avLst/>
            </a:prstGeom>
            <a:effectLst/>
          </p:spPr>
        </p:pic>
        <p:pic>
          <p:nvPicPr>
            <p:cNvPr id="208" name="Line Shape" descr="Line Shape"/>
            <p:cNvPicPr>
              <a:picLocks/>
            </p:cNvPicPr>
            <p:nvPr/>
          </p:nvPicPr>
          <p:blipFill>
            <a:blip r:embed="rId5"/>
            <a:stretch>
              <a:fillRect/>
            </a:stretch>
          </p:blipFill>
          <p:spPr>
            <a:xfrm>
              <a:off x="-2090958" y="1188685"/>
              <a:ext cx="925838" cy="413021"/>
            </a:xfrm>
            <a:prstGeom prst="rect">
              <a:avLst/>
            </a:prstGeom>
            <a:effectLst/>
          </p:spPr>
        </p:pic>
        <p:pic>
          <p:nvPicPr>
            <p:cNvPr id="210" name="Line Shape" descr="Line Shape"/>
            <p:cNvPicPr>
              <a:picLocks/>
            </p:cNvPicPr>
            <p:nvPr/>
          </p:nvPicPr>
          <p:blipFill>
            <a:blip r:embed="rId6"/>
            <a:stretch>
              <a:fillRect/>
            </a:stretch>
          </p:blipFill>
          <p:spPr>
            <a:xfrm>
              <a:off x="-3312502" y="1502054"/>
              <a:ext cx="1184343" cy="149969"/>
            </a:xfrm>
            <a:prstGeom prst="rect">
              <a:avLst/>
            </a:prstGeom>
            <a:effectLst/>
          </p:spPr>
        </p:pic>
      </p:grpSp>
      <p:grpSp>
        <p:nvGrpSpPr>
          <p:cNvPr id="219" name="Drawing"/>
          <p:cNvGrpSpPr/>
          <p:nvPr/>
        </p:nvGrpSpPr>
        <p:grpSpPr>
          <a:xfrm>
            <a:off x="-22438" y="4505817"/>
            <a:ext cx="3503725" cy="1372875"/>
            <a:chOff x="-312242" y="-1035474"/>
            <a:chExt cx="3503723" cy="1372873"/>
          </a:xfrm>
        </p:grpSpPr>
        <p:pic>
          <p:nvPicPr>
            <p:cNvPr id="213" name="Line Shape" descr="Line Shape"/>
            <p:cNvPicPr>
              <a:picLocks/>
            </p:cNvPicPr>
            <p:nvPr/>
          </p:nvPicPr>
          <p:blipFill>
            <a:blip r:embed="rId7"/>
            <a:stretch>
              <a:fillRect/>
            </a:stretch>
          </p:blipFill>
          <p:spPr>
            <a:xfrm>
              <a:off x="-312243" y="-137206"/>
              <a:ext cx="411147" cy="474606"/>
            </a:xfrm>
            <a:prstGeom prst="rect">
              <a:avLst/>
            </a:prstGeom>
            <a:effectLst/>
          </p:spPr>
        </p:pic>
        <p:pic>
          <p:nvPicPr>
            <p:cNvPr id="215" name="Line Shape" descr="Line Shape"/>
            <p:cNvPicPr>
              <a:picLocks/>
            </p:cNvPicPr>
            <p:nvPr/>
          </p:nvPicPr>
          <p:blipFill>
            <a:blip r:embed="rId8"/>
            <a:stretch>
              <a:fillRect/>
            </a:stretch>
          </p:blipFill>
          <p:spPr>
            <a:xfrm>
              <a:off x="180423" y="-1035475"/>
              <a:ext cx="3011059" cy="924476"/>
            </a:xfrm>
            <a:prstGeom prst="rect">
              <a:avLst/>
            </a:prstGeom>
            <a:effectLst/>
          </p:spPr>
        </p:pic>
        <p:pic>
          <p:nvPicPr>
            <p:cNvPr id="217" name="Line Shape" descr="Line Shape"/>
            <p:cNvPicPr>
              <a:picLocks/>
            </p:cNvPicPr>
            <p:nvPr/>
          </p:nvPicPr>
          <p:blipFill>
            <a:blip r:embed="rId9"/>
            <a:stretch>
              <a:fillRect/>
            </a:stretch>
          </p:blipFill>
          <p:spPr>
            <a:xfrm>
              <a:off x="180380" y="-588458"/>
              <a:ext cx="733440" cy="569177"/>
            </a:xfrm>
            <a:prstGeom prst="rect">
              <a:avLst/>
            </a:prstGeom>
            <a:effectLst/>
          </p:spPr>
        </p:pic>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 name="Picture 7" descr="Picture 7"/>
          <p:cNvPicPr>
            <a:picLocks noChangeAspect="1"/>
          </p:cNvPicPr>
          <p:nvPr/>
        </p:nvPicPr>
        <p:blipFill>
          <a:blip r:embed="rId2"/>
          <a:srcRect t="38963" b="38271"/>
          <a:stretch>
            <a:fillRect/>
          </a:stretch>
        </p:blipFill>
        <p:spPr>
          <a:xfrm>
            <a:off x="6639528" y="0"/>
            <a:ext cx="3418872" cy="601884"/>
          </a:xfrm>
          <a:prstGeom prst="rect">
            <a:avLst/>
          </a:prstGeom>
          <a:ln w="12700">
            <a:miter lim="400000"/>
          </a:ln>
        </p:spPr>
      </p:pic>
      <p:pic>
        <p:nvPicPr>
          <p:cNvPr id="222" name="Picture 3" descr="Picture 3"/>
          <p:cNvPicPr>
            <a:picLocks noChangeAspect="1"/>
          </p:cNvPicPr>
          <p:nvPr/>
        </p:nvPicPr>
        <p:blipFill>
          <a:blip r:embed="rId3"/>
          <a:stretch>
            <a:fillRect/>
          </a:stretch>
        </p:blipFill>
        <p:spPr>
          <a:xfrm>
            <a:off x="659004" y="1412123"/>
            <a:ext cx="5291138" cy="3928090"/>
          </a:xfrm>
          <a:prstGeom prst="rect">
            <a:avLst/>
          </a:prstGeom>
          <a:ln w="12700">
            <a:miter lim="400000"/>
          </a:ln>
        </p:spPr>
      </p:pic>
      <p:grpSp>
        <p:nvGrpSpPr>
          <p:cNvPr id="225" name="Using the Filter, search for San Marcos"/>
          <p:cNvGrpSpPr/>
          <p:nvPr/>
        </p:nvGrpSpPr>
        <p:grpSpPr>
          <a:xfrm>
            <a:off x="3719090" y="4073237"/>
            <a:ext cx="2346046" cy="1407958"/>
            <a:chOff x="0" y="0"/>
            <a:chExt cx="2346045" cy="1407957"/>
          </a:xfrm>
        </p:grpSpPr>
        <p:sp>
          <p:nvSpPr>
            <p:cNvPr id="223" name="Rounded Rectangle"/>
            <p:cNvSpPr/>
            <p:nvPr/>
          </p:nvSpPr>
          <p:spPr>
            <a:xfrm>
              <a:off x="0" y="0"/>
              <a:ext cx="2346045" cy="1407957"/>
            </a:xfrm>
            <a:prstGeom prst="roundRect">
              <a:avLst>
                <a:gd name="adj" fmla="val 50000"/>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1150780">
                <a:spcBef>
                  <a:spcPts val="1300"/>
                </a:spcBef>
                <a:defRPr sz="1600" b="1">
                  <a:latin typeface="+mj-lt"/>
                  <a:ea typeface="+mj-ea"/>
                  <a:cs typeface="+mj-cs"/>
                  <a:sym typeface="Helvetica"/>
                </a:defRPr>
              </a:pPr>
              <a:endParaRPr/>
            </a:p>
          </p:txBody>
        </p:sp>
        <p:sp>
          <p:nvSpPr>
            <p:cNvPr id="224" name="Verify that the program selection matches the one that you choose."/>
            <p:cNvSpPr txBox="1"/>
            <p:nvPr/>
          </p:nvSpPr>
          <p:spPr>
            <a:xfrm>
              <a:off x="212537" y="218283"/>
              <a:ext cx="1920970" cy="97139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1150780">
                <a:spcBef>
                  <a:spcPts val="1300"/>
                </a:spcBef>
                <a:defRPr sz="1600">
                  <a:latin typeface="+mj-lt"/>
                  <a:ea typeface="+mj-ea"/>
                  <a:cs typeface="+mj-cs"/>
                  <a:sym typeface="Helvetica"/>
                </a:defRPr>
              </a:lvl1pPr>
            </a:lstStyle>
            <a:p>
              <a:r>
                <a:t>Verify that the program selection matches the one that you choose.</a:t>
              </a:r>
            </a:p>
          </p:txBody>
        </p:sp>
      </p:grpSp>
      <p:grpSp>
        <p:nvGrpSpPr>
          <p:cNvPr id="228" name="Using the Filter, search for San Marcos"/>
          <p:cNvGrpSpPr/>
          <p:nvPr/>
        </p:nvGrpSpPr>
        <p:grpSpPr>
          <a:xfrm>
            <a:off x="6567034" y="1446842"/>
            <a:ext cx="3028380" cy="2176036"/>
            <a:chOff x="0" y="0"/>
            <a:chExt cx="3028378" cy="2176035"/>
          </a:xfrm>
        </p:grpSpPr>
        <p:sp>
          <p:nvSpPr>
            <p:cNvPr id="226" name="Rounded Rectangle"/>
            <p:cNvSpPr/>
            <p:nvPr/>
          </p:nvSpPr>
          <p:spPr>
            <a:xfrm>
              <a:off x="0" y="0"/>
              <a:ext cx="3028378" cy="2176035"/>
            </a:xfrm>
            <a:prstGeom prst="roundRect">
              <a:avLst>
                <a:gd name="adj" fmla="val 50000"/>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1150780">
                <a:spcBef>
                  <a:spcPts val="1300"/>
                </a:spcBef>
                <a:defRPr sz="1600" b="1">
                  <a:latin typeface="+mj-lt"/>
                  <a:ea typeface="+mj-ea"/>
                  <a:cs typeface="+mj-cs"/>
                  <a:sym typeface="Helvetica"/>
                </a:defRPr>
              </a:pPr>
              <a:endParaRPr/>
            </a:p>
          </p:txBody>
        </p:sp>
        <p:sp>
          <p:nvSpPr>
            <p:cNvPr id="227" name="Applying through Cal State Apply will cost $70. You will not pay this fee now. You will be required to pay once you submit your completed application."/>
            <p:cNvSpPr txBox="1"/>
            <p:nvPr/>
          </p:nvSpPr>
          <p:spPr>
            <a:xfrm>
              <a:off x="325018" y="276567"/>
              <a:ext cx="2378342" cy="162290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1150780">
                <a:spcBef>
                  <a:spcPts val="1300"/>
                </a:spcBef>
                <a:defRPr sz="1600">
                  <a:latin typeface="+mj-lt"/>
                  <a:ea typeface="+mj-ea"/>
                  <a:cs typeface="+mj-cs"/>
                  <a:sym typeface="Helvetica"/>
                </a:defRPr>
              </a:lvl1pPr>
            </a:lstStyle>
            <a:p>
              <a:r>
                <a:t>Applying through Cal State Apply will cost $70. You will not pay this fee now. You will be required to pay once you submit your completed application.</a:t>
              </a:r>
            </a:p>
          </p:txBody>
        </p:sp>
      </p:grpSp>
      <p:sp>
        <p:nvSpPr>
          <p:cNvPr id="229" name="TextBox 1"/>
          <p:cNvSpPr txBox="1"/>
          <p:nvPr/>
        </p:nvSpPr>
        <p:spPr>
          <a:xfrm>
            <a:off x="861390" y="5831369"/>
            <a:ext cx="8362124" cy="19207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p>
            <a:pPr algn="ctr">
              <a:defRPr sz="2400">
                <a:latin typeface="Canela Text Regular"/>
                <a:ea typeface="Canela Text Regular"/>
                <a:cs typeface="Canela Text Regular"/>
                <a:sym typeface="Canela Text Regular"/>
              </a:defRPr>
            </a:pPr>
            <a:r>
              <a:t>After verifying that the program looks correct, select </a:t>
            </a:r>
            <a:r>
              <a:rPr>
                <a:latin typeface="Canela Text Bold"/>
                <a:ea typeface="Canela Text Bold"/>
                <a:cs typeface="Canela Text Bold"/>
                <a:sym typeface="Canela Text Bold"/>
              </a:rPr>
              <a:t>Continue To My Application</a:t>
            </a:r>
            <a:r>
              <a:t>, which will take you to the </a:t>
            </a:r>
            <a:r>
              <a:rPr i="1"/>
              <a:t>My Application</a:t>
            </a:r>
            <a:r>
              <a:t> homepage.</a:t>
            </a:r>
          </a:p>
        </p:txBody>
      </p:sp>
      <p:grpSp>
        <p:nvGrpSpPr>
          <p:cNvPr id="236" name="Drawing"/>
          <p:cNvGrpSpPr/>
          <p:nvPr/>
        </p:nvGrpSpPr>
        <p:grpSpPr>
          <a:xfrm>
            <a:off x="670494" y="3583542"/>
            <a:ext cx="3093590" cy="1288800"/>
            <a:chOff x="-849859" y="-77531"/>
            <a:chExt cx="3093588" cy="1288798"/>
          </a:xfrm>
        </p:grpSpPr>
        <p:pic>
          <p:nvPicPr>
            <p:cNvPr id="230" name="Line Shape" descr="Line Shape"/>
            <p:cNvPicPr>
              <a:picLocks/>
            </p:cNvPicPr>
            <p:nvPr/>
          </p:nvPicPr>
          <p:blipFill>
            <a:blip r:embed="rId4"/>
            <a:stretch>
              <a:fillRect/>
            </a:stretch>
          </p:blipFill>
          <p:spPr>
            <a:xfrm>
              <a:off x="-849860" y="-77532"/>
              <a:ext cx="2577263" cy="674799"/>
            </a:xfrm>
            <a:prstGeom prst="rect">
              <a:avLst/>
            </a:prstGeom>
            <a:effectLst/>
          </p:spPr>
        </p:pic>
        <p:pic>
          <p:nvPicPr>
            <p:cNvPr id="232" name="Line Shape" descr="Line Shape"/>
            <p:cNvPicPr>
              <a:picLocks/>
            </p:cNvPicPr>
            <p:nvPr/>
          </p:nvPicPr>
          <p:blipFill>
            <a:blip r:embed="rId5"/>
            <a:stretch>
              <a:fillRect/>
            </a:stretch>
          </p:blipFill>
          <p:spPr>
            <a:xfrm>
              <a:off x="1060520" y="547801"/>
              <a:ext cx="1183210" cy="663467"/>
            </a:xfrm>
            <a:prstGeom prst="rect">
              <a:avLst/>
            </a:prstGeom>
            <a:effectLst/>
          </p:spPr>
        </p:pic>
        <p:pic>
          <p:nvPicPr>
            <p:cNvPr id="234" name="Line Shape" descr="Line Shape"/>
            <p:cNvPicPr>
              <a:picLocks/>
            </p:cNvPicPr>
            <p:nvPr/>
          </p:nvPicPr>
          <p:blipFill>
            <a:blip r:embed="rId6"/>
            <a:stretch>
              <a:fillRect/>
            </a:stretch>
          </p:blipFill>
          <p:spPr>
            <a:xfrm>
              <a:off x="1018268" y="505733"/>
              <a:ext cx="583436" cy="501717"/>
            </a:xfrm>
            <a:prstGeom prst="rect">
              <a:avLst/>
            </a:prstGeom>
            <a:effectLst/>
          </p:spPr>
        </p:pic>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Picture 8" descr="Picture 8"/>
          <p:cNvPicPr>
            <a:picLocks noChangeAspect="1"/>
          </p:cNvPicPr>
          <p:nvPr/>
        </p:nvPicPr>
        <p:blipFill>
          <a:blip r:embed="rId2"/>
          <a:srcRect t="38963" b="38271"/>
          <a:stretch>
            <a:fillRect/>
          </a:stretch>
        </p:blipFill>
        <p:spPr>
          <a:xfrm>
            <a:off x="6639528" y="0"/>
            <a:ext cx="3418872" cy="601884"/>
          </a:xfrm>
          <a:prstGeom prst="rect">
            <a:avLst/>
          </a:prstGeom>
          <a:ln w="12700">
            <a:miter lim="400000"/>
          </a:ln>
        </p:spPr>
      </p:pic>
      <p:pic>
        <p:nvPicPr>
          <p:cNvPr id="239" name="Picture 4" descr="Picture 4"/>
          <p:cNvPicPr>
            <a:picLocks noChangeAspect="1"/>
          </p:cNvPicPr>
          <p:nvPr/>
        </p:nvPicPr>
        <p:blipFill>
          <a:blip r:embed="rId3"/>
          <a:stretch>
            <a:fillRect/>
          </a:stretch>
        </p:blipFill>
        <p:spPr>
          <a:xfrm>
            <a:off x="0" y="601883"/>
            <a:ext cx="10058400" cy="6483565"/>
          </a:xfrm>
          <a:prstGeom prst="rect">
            <a:avLst/>
          </a:prstGeom>
          <a:ln w="12700">
            <a:miter lim="400000"/>
          </a:ln>
        </p:spPr>
      </p:pic>
      <p:grpSp>
        <p:nvGrpSpPr>
          <p:cNvPr id="242" name="On the My Application homepage, there are four main sections to the Application:…"/>
          <p:cNvGrpSpPr/>
          <p:nvPr/>
        </p:nvGrpSpPr>
        <p:grpSpPr>
          <a:xfrm>
            <a:off x="352006" y="3764891"/>
            <a:ext cx="3388485" cy="3479332"/>
            <a:chOff x="0" y="0"/>
            <a:chExt cx="3388484" cy="3479330"/>
          </a:xfrm>
        </p:grpSpPr>
        <p:sp>
          <p:nvSpPr>
            <p:cNvPr id="240" name="Rounded Rectangle"/>
            <p:cNvSpPr/>
            <p:nvPr/>
          </p:nvSpPr>
          <p:spPr>
            <a:xfrm>
              <a:off x="0" y="0"/>
              <a:ext cx="3388484" cy="3479330"/>
            </a:xfrm>
            <a:prstGeom prst="roundRect">
              <a:avLst>
                <a:gd name="adj" fmla="val 16327"/>
              </a:avLst>
            </a:prstGeom>
            <a:solidFill>
              <a:srgbClr val="F2F2F2"/>
            </a:solidFill>
            <a:ln w="3175" cap="flat">
              <a:solidFill>
                <a:srgbClr val="000000"/>
              </a:solidFill>
              <a:prstDash val="solid"/>
              <a:miter lim="400000"/>
            </a:ln>
            <a:effectLst/>
          </p:spPr>
          <p:txBody>
            <a:bodyPr wrap="square" lIns="39290" tIns="39290" rIns="39290" bIns="39290" numCol="1" anchor="t">
              <a:noAutofit/>
            </a:bodyPr>
            <a:lstStyle/>
            <a:p>
              <a:pPr defTabSz="1164644">
                <a:spcBef>
                  <a:spcPts val="1300"/>
                </a:spcBef>
                <a:defRPr sz="1800">
                  <a:latin typeface="Canela Text Regular"/>
                  <a:ea typeface="Canela Text Regular"/>
                  <a:cs typeface="Canela Text Regular"/>
                  <a:sym typeface="Canela Text Regular"/>
                </a:defRPr>
              </a:pPr>
              <a:endParaRPr/>
            </a:p>
          </p:txBody>
        </p:sp>
        <p:sp>
          <p:nvSpPr>
            <p:cNvPr id="241" name="On the My Application homepage, there are four main sections to the application:…"/>
            <p:cNvSpPr txBox="1"/>
            <p:nvPr/>
          </p:nvSpPr>
          <p:spPr>
            <a:xfrm>
              <a:off x="163625" y="163625"/>
              <a:ext cx="3061233" cy="315207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t">
              <a:normAutofit/>
            </a:bodyPr>
            <a:lstStyle/>
            <a:p>
              <a:pPr defTabSz="1164644">
                <a:spcBef>
                  <a:spcPts val="1300"/>
                </a:spcBef>
                <a:defRPr sz="1600">
                  <a:latin typeface="+mj-lt"/>
                  <a:ea typeface="+mj-ea"/>
                  <a:cs typeface="+mj-cs"/>
                  <a:sym typeface="Helvetica"/>
                </a:defRPr>
              </a:pPr>
              <a:endParaRPr/>
            </a:p>
            <a:p>
              <a:pPr defTabSz="1164644">
                <a:spcBef>
                  <a:spcPts val="1300"/>
                </a:spcBef>
                <a:defRPr sz="1600">
                  <a:latin typeface="+mj-lt"/>
                  <a:ea typeface="+mj-ea"/>
                  <a:cs typeface="+mj-cs"/>
                  <a:sym typeface="Helvetica"/>
                </a:defRPr>
              </a:pPr>
              <a:r>
                <a:t>On the </a:t>
              </a:r>
              <a:r>
                <a:rPr i="1"/>
                <a:t>My Application</a:t>
              </a:r>
              <a:r>
                <a:t> homepage, there are four main sections to the application:</a:t>
              </a:r>
              <a:endParaRPr>
                <a:latin typeface="Canela Text Regular"/>
                <a:ea typeface="Canela Text Regular"/>
                <a:cs typeface="Canela Text Regular"/>
                <a:sym typeface="Canela Text Regular"/>
              </a:endParaRPr>
            </a:p>
            <a:p>
              <a:pPr marL="787908" lvl="1" indent="-457200" defTabSz="1164644">
                <a:spcBef>
                  <a:spcPts val="1300"/>
                </a:spcBef>
                <a:buSzPct val="100000"/>
                <a:buAutoNum type="arabicPeriod"/>
                <a:defRPr sz="1600">
                  <a:latin typeface="+mj-lt"/>
                  <a:ea typeface="+mj-ea"/>
                  <a:cs typeface="+mj-cs"/>
                  <a:sym typeface="Helvetica"/>
                </a:defRPr>
              </a:pPr>
              <a:r>
                <a:t>Personal Information</a:t>
              </a:r>
              <a:endParaRPr>
                <a:latin typeface="Canela Text Regular"/>
                <a:ea typeface="Canela Text Regular"/>
                <a:cs typeface="Canela Text Regular"/>
                <a:sym typeface="Canela Text Regular"/>
              </a:endParaRPr>
            </a:p>
            <a:p>
              <a:pPr marL="787908" lvl="1" indent="-457200" defTabSz="1164644">
                <a:spcBef>
                  <a:spcPts val="1300"/>
                </a:spcBef>
                <a:buSzPct val="100000"/>
                <a:buAutoNum type="arabicPeriod"/>
                <a:defRPr sz="1600">
                  <a:latin typeface="+mj-lt"/>
                  <a:ea typeface="+mj-ea"/>
                  <a:cs typeface="+mj-cs"/>
                  <a:sym typeface="Helvetica"/>
                </a:defRPr>
              </a:pPr>
              <a:r>
                <a:t>Academic History</a:t>
              </a:r>
              <a:endParaRPr>
                <a:latin typeface="Canela Text Regular"/>
                <a:ea typeface="Canela Text Regular"/>
                <a:cs typeface="Canela Text Regular"/>
                <a:sym typeface="Canela Text Regular"/>
              </a:endParaRPr>
            </a:p>
            <a:p>
              <a:pPr marL="787908" lvl="1" indent="-457200" defTabSz="1164644">
                <a:spcBef>
                  <a:spcPts val="1300"/>
                </a:spcBef>
                <a:buSzPct val="100000"/>
                <a:buAutoNum type="arabicPeriod"/>
                <a:defRPr sz="1600">
                  <a:latin typeface="+mj-lt"/>
                  <a:ea typeface="+mj-ea"/>
                  <a:cs typeface="+mj-cs"/>
                  <a:sym typeface="Helvetica"/>
                </a:defRPr>
              </a:pPr>
              <a:r>
                <a:t>Supporting Information</a:t>
              </a:r>
              <a:endParaRPr>
                <a:latin typeface="Canela Text Regular"/>
                <a:ea typeface="Canela Text Regular"/>
                <a:cs typeface="Canela Text Regular"/>
                <a:sym typeface="Canela Text Regular"/>
              </a:endParaRPr>
            </a:p>
            <a:p>
              <a:pPr marL="787908" lvl="1" indent="-457200" defTabSz="1164644">
                <a:spcBef>
                  <a:spcPts val="1300"/>
                </a:spcBef>
                <a:buSzPct val="100000"/>
                <a:buAutoNum type="arabicPeriod"/>
                <a:defRPr sz="1600">
                  <a:latin typeface="+mj-lt"/>
                  <a:ea typeface="+mj-ea"/>
                  <a:cs typeface="+mj-cs"/>
                  <a:sym typeface="Helvetica"/>
                </a:defRPr>
              </a:pPr>
              <a:r>
                <a:t>Program Materials</a:t>
              </a:r>
            </a:p>
          </p:txBody>
        </p:sp>
      </p:grpSp>
      <p:sp>
        <p:nvSpPr>
          <p:cNvPr id="243" name="TextBox 5"/>
          <p:cNvSpPr txBox="1"/>
          <p:nvPr/>
        </p:nvSpPr>
        <p:spPr>
          <a:xfrm>
            <a:off x="4175619" y="1908484"/>
            <a:ext cx="291403" cy="49488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defRPr>
                <a:latin typeface="Canela Text Regular"/>
                <a:ea typeface="Canela Text Regular"/>
                <a:cs typeface="Canela Text Regular"/>
                <a:sym typeface="Canela Text Regular"/>
              </a:defRPr>
            </a:lvl1pPr>
          </a:lstStyle>
          <a:p>
            <a:r>
              <a:t>1</a:t>
            </a:r>
          </a:p>
        </p:txBody>
      </p:sp>
      <p:sp>
        <p:nvSpPr>
          <p:cNvPr id="244" name="TextBox 10"/>
          <p:cNvSpPr txBox="1"/>
          <p:nvPr/>
        </p:nvSpPr>
        <p:spPr>
          <a:xfrm>
            <a:off x="6317912" y="1904307"/>
            <a:ext cx="291403" cy="49488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defRPr>
                <a:latin typeface="Canela Text Regular"/>
                <a:ea typeface="Canela Text Regular"/>
                <a:cs typeface="Canela Text Regular"/>
                <a:sym typeface="Canela Text Regular"/>
              </a:defRPr>
            </a:lvl1pPr>
          </a:lstStyle>
          <a:p>
            <a:r>
              <a:t>2</a:t>
            </a:r>
          </a:p>
        </p:txBody>
      </p:sp>
      <p:sp>
        <p:nvSpPr>
          <p:cNvPr id="245" name="TextBox 11"/>
          <p:cNvSpPr txBox="1"/>
          <p:nvPr/>
        </p:nvSpPr>
        <p:spPr>
          <a:xfrm>
            <a:off x="4175619" y="3926960"/>
            <a:ext cx="291403" cy="49488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defRPr>
                <a:latin typeface="Canela Text Regular"/>
                <a:ea typeface="Canela Text Regular"/>
                <a:cs typeface="Canela Text Regular"/>
                <a:sym typeface="Canela Text Regular"/>
              </a:defRPr>
            </a:lvl1pPr>
          </a:lstStyle>
          <a:p>
            <a:r>
              <a:t>3</a:t>
            </a:r>
          </a:p>
        </p:txBody>
      </p:sp>
      <p:sp>
        <p:nvSpPr>
          <p:cNvPr id="246" name="TextBox 12"/>
          <p:cNvSpPr txBox="1"/>
          <p:nvPr/>
        </p:nvSpPr>
        <p:spPr>
          <a:xfrm>
            <a:off x="6317912" y="3926959"/>
            <a:ext cx="291403" cy="49488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defRPr>
                <a:latin typeface="Canela Text Regular"/>
                <a:ea typeface="Canela Text Regular"/>
                <a:cs typeface="Canela Text Regular"/>
                <a:sym typeface="Canela Text Regular"/>
              </a:defRPr>
            </a:lvl1pPr>
          </a:lstStyle>
          <a:p>
            <a:r>
              <a:t>4</a:t>
            </a:r>
          </a:p>
        </p:txBody>
      </p:sp>
      <p:grpSp>
        <p:nvGrpSpPr>
          <p:cNvPr id="249" name="Once back on the My Application Homepage, select Personal Information to"/>
          <p:cNvGrpSpPr/>
          <p:nvPr/>
        </p:nvGrpSpPr>
        <p:grpSpPr>
          <a:xfrm>
            <a:off x="6463612" y="5817942"/>
            <a:ext cx="2308430" cy="1869391"/>
            <a:chOff x="0" y="0"/>
            <a:chExt cx="2308429" cy="1869389"/>
          </a:xfrm>
        </p:grpSpPr>
        <p:sp>
          <p:nvSpPr>
            <p:cNvPr id="247" name="Rounded Rectangle"/>
            <p:cNvSpPr/>
            <p:nvPr/>
          </p:nvSpPr>
          <p:spPr>
            <a:xfrm>
              <a:off x="0" y="0"/>
              <a:ext cx="2308429" cy="1869389"/>
            </a:xfrm>
            <a:prstGeom prst="roundRect">
              <a:avLst>
                <a:gd name="adj" fmla="val 41730"/>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248" name="It can also be helpful to fill out the application in order, starting with Personal Information."/>
            <p:cNvSpPr txBox="1"/>
            <p:nvPr/>
          </p:nvSpPr>
          <p:spPr>
            <a:xfrm>
              <a:off x="230069" y="231829"/>
              <a:ext cx="1848290" cy="14057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600">
                  <a:latin typeface="+mj-lt"/>
                  <a:ea typeface="+mj-ea"/>
                  <a:cs typeface="+mj-cs"/>
                  <a:sym typeface="Helvetica"/>
                </a:defRPr>
              </a:pPr>
              <a:r>
                <a:t>It can also be helpful to fill out the application in order, starting with </a:t>
              </a:r>
              <a:r>
                <a:rPr i="1"/>
                <a:t>Personal Information</a:t>
              </a:r>
              <a:r>
                <a:t>. </a:t>
              </a:r>
            </a:p>
          </p:txBody>
        </p:sp>
      </p:grpSp>
      <p:grpSp>
        <p:nvGrpSpPr>
          <p:cNvPr id="252" name="Once back on the My Application Homepage, select Personal Information to"/>
          <p:cNvGrpSpPr/>
          <p:nvPr/>
        </p:nvGrpSpPr>
        <p:grpSpPr>
          <a:xfrm>
            <a:off x="3874985" y="5817942"/>
            <a:ext cx="2308431" cy="1869391"/>
            <a:chOff x="0" y="0"/>
            <a:chExt cx="2308429" cy="1869389"/>
          </a:xfrm>
        </p:grpSpPr>
        <p:sp>
          <p:nvSpPr>
            <p:cNvPr id="250" name="Rounded Rectangle"/>
            <p:cNvSpPr/>
            <p:nvPr/>
          </p:nvSpPr>
          <p:spPr>
            <a:xfrm>
              <a:off x="0" y="0"/>
              <a:ext cx="2308429" cy="1869389"/>
            </a:xfrm>
            <a:prstGeom prst="roundRect">
              <a:avLst>
                <a:gd name="adj" fmla="val 50000"/>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251" name="Each of the main sections have additional subsections, which are outlined on the next page."/>
            <p:cNvSpPr txBox="1"/>
            <p:nvPr/>
          </p:nvSpPr>
          <p:spPr>
            <a:xfrm>
              <a:off x="275350" y="231829"/>
              <a:ext cx="1757728" cy="14057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970536">
                <a:spcBef>
                  <a:spcPts val="1100"/>
                </a:spcBef>
                <a:defRPr sz="1600">
                  <a:latin typeface="+mj-lt"/>
                  <a:ea typeface="+mj-ea"/>
                  <a:cs typeface="+mj-cs"/>
                  <a:sym typeface="Helvetica"/>
                </a:defRPr>
              </a:lvl1pPr>
            </a:lstStyle>
            <a:p>
              <a:r>
                <a:t>Each of the main sections have additional subsections, which are outlined on the next page.</a:t>
              </a: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 name="Picture 36" descr="Picture 36"/>
          <p:cNvPicPr>
            <a:picLocks noChangeAspect="1"/>
          </p:cNvPicPr>
          <p:nvPr/>
        </p:nvPicPr>
        <p:blipFill>
          <a:blip r:embed="rId2"/>
          <a:srcRect t="38963" b="38271"/>
          <a:stretch>
            <a:fillRect/>
          </a:stretch>
        </p:blipFill>
        <p:spPr>
          <a:xfrm>
            <a:off x="6639528" y="0"/>
            <a:ext cx="3418872" cy="601884"/>
          </a:xfrm>
          <a:prstGeom prst="rect">
            <a:avLst/>
          </a:prstGeom>
          <a:ln w="12700">
            <a:miter lim="400000"/>
          </a:ln>
        </p:spPr>
      </p:pic>
      <p:grpSp>
        <p:nvGrpSpPr>
          <p:cNvPr id="259" name="Group 50"/>
          <p:cNvGrpSpPr/>
          <p:nvPr/>
        </p:nvGrpSpPr>
        <p:grpSpPr>
          <a:xfrm>
            <a:off x="7745596" y="972453"/>
            <a:ext cx="1951107" cy="2531904"/>
            <a:chOff x="-1" y="0"/>
            <a:chExt cx="1951106" cy="2531901"/>
          </a:xfrm>
        </p:grpSpPr>
        <p:pic>
          <p:nvPicPr>
            <p:cNvPr id="255" name="Picture 13" descr="Picture 13"/>
            <p:cNvPicPr>
              <a:picLocks noChangeAspect="1"/>
            </p:cNvPicPr>
            <p:nvPr/>
          </p:nvPicPr>
          <p:blipFill>
            <a:blip r:embed="rId3"/>
            <a:srcRect l="62007" t="53151" r="18594" b="17885"/>
            <a:stretch>
              <a:fillRect/>
            </a:stretch>
          </p:blipFill>
          <p:spPr>
            <a:xfrm>
              <a:off x="1" y="0"/>
              <a:ext cx="1951104" cy="1945015"/>
            </a:xfrm>
            <a:prstGeom prst="rect">
              <a:avLst/>
            </a:prstGeom>
            <a:ln w="12700" cap="flat">
              <a:noFill/>
              <a:miter lim="400000"/>
            </a:ln>
            <a:effectLst/>
          </p:spPr>
        </p:pic>
        <p:grpSp>
          <p:nvGrpSpPr>
            <p:cNvPr id="258" name="Once back on the My Application Homepage, select Personal Information to"/>
            <p:cNvGrpSpPr/>
            <p:nvPr/>
          </p:nvGrpSpPr>
          <p:grpSpPr>
            <a:xfrm>
              <a:off x="-1" y="2007053"/>
              <a:ext cx="1951105" cy="524848"/>
              <a:chOff x="0" y="0"/>
              <a:chExt cx="1951103" cy="524847"/>
            </a:xfrm>
          </p:grpSpPr>
          <p:sp>
            <p:nvSpPr>
              <p:cNvPr id="256"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mj-lt"/>
                    <a:ea typeface="+mj-ea"/>
                    <a:cs typeface="+mj-cs"/>
                    <a:sym typeface="Helvetica"/>
                  </a:defRPr>
                </a:pPr>
                <a:endParaRPr/>
              </a:p>
            </p:txBody>
          </p:sp>
          <p:sp>
            <p:nvSpPr>
              <p:cNvPr id="257"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lnSpc>
                    <a:spcPct val="72000"/>
                  </a:lnSpc>
                  <a:spcBef>
                    <a:spcPts val="1100"/>
                  </a:spcBef>
                  <a:defRPr sz="1200">
                    <a:latin typeface="+mj-lt"/>
                    <a:ea typeface="+mj-ea"/>
                    <a:cs typeface="+mj-cs"/>
                    <a:sym typeface="Helvetica"/>
                  </a:defRPr>
                </a:lvl1pPr>
              </a:lstStyle>
              <a:p>
                <a:r>
                  <a:t>Credential – Credential Specific</a:t>
                </a:r>
              </a:p>
            </p:txBody>
          </p:sp>
        </p:grpSp>
      </p:grpSp>
      <p:grpSp>
        <p:nvGrpSpPr>
          <p:cNvPr id="264" name="Group 49"/>
          <p:cNvGrpSpPr/>
          <p:nvPr/>
        </p:nvGrpSpPr>
        <p:grpSpPr>
          <a:xfrm>
            <a:off x="5236912" y="996937"/>
            <a:ext cx="1951107" cy="2522293"/>
            <a:chOff x="-1" y="0"/>
            <a:chExt cx="1951105" cy="2522293"/>
          </a:xfrm>
        </p:grpSpPr>
        <p:grpSp>
          <p:nvGrpSpPr>
            <p:cNvPr id="262" name="Once back on the My Application Homepage, select Personal Information to"/>
            <p:cNvGrpSpPr/>
            <p:nvPr/>
          </p:nvGrpSpPr>
          <p:grpSpPr>
            <a:xfrm>
              <a:off x="0" y="1997445"/>
              <a:ext cx="1951104" cy="524848"/>
              <a:chOff x="0" y="0"/>
              <a:chExt cx="1951103" cy="524847"/>
            </a:xfrm>
          </p:grpSpPr>
          <p:sp>
            <p:nvSpPr>
              <p:cNvPr id="260"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61" name="Experiences"/>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Experiences</a:t>
                </a:r>
              </a:p>
            </p:txBody>
          </p:sp>
        </p:grpSp>
        <p:pic>
          <p:nvPicPr>
            <p:cNvPr id="263" name="Picture 45" descr="Picture 45"/>
            <p:cNvPicPr>
              <a:picLocks noChangeAspect="1"/>
            </p:cNvPicPr>
            <p:nvPr/>
          </p:nvPicPr>
          <p:blipFill>
            <a:blip r:embed="rId3"/>
            <a:srcRect l="41179" t="53150" r="38927" b="17886"/>
            <a:stretch>
              <a:fillRect/>
            </a:stretch>
          </p:blipFill>
          <p:spPr>
            <a:xfrm>
              <a:off x="-1" y="0"/>
              <a:ext cx="1951104" cy="1896049"/>
            </a:xfrm>
            <a:prstGeom prst="rect">
              <a:avLst/>
            </a:prstGeom>
            <a:ln w="12700" cap="flat">
              <a:noFill/>
              <a:miter lim="400000"/>
            </a:ln>
            <a:effectLst/>
          </p:spPr>
        </p:pic>
      </p:grpSp>
      <p:grpSp>
        <p:nvGrpSpPr>
          <p:cNvPr id="276" name="Group 48"/>
          <p:cNvGrpSpPr/>
          <p:nvPr/>
        </p:nvGrpSpPr>
        <p:grpSpPr>
          <a:xfrm>
            <a:off x="2794129" y="1049893"/>
            <a:ext cx="1966633" cy="3447443"/>
            <a:chOff x="-1" y="0"/>
            <a:chExt cx="1966632" cy="3447442"/>
          </a:xfrm>
        </p:grpSpPr>
        <p:pic>
          <p:nvPicPr>
            <p:cNvPr id="265" name="Picture 46" descr="Picture 46"/>
            <p:cNvPicPr>
              <a:picLocks noChangeAspect="1"/>
            </p:cNvPicPr>
            <p:nvPr/>
          </p:nvPicPr>
          <p:blipFill>
            <a:blip r:embed="rId3"/>
            <a:srcRect l="62007" t="22338" r="18594" b="48705"/>
            <a:stretch>
              <a:fillRect/>
            </a:stretch>
          </p:blipFill>
          <p:spPr>
            <a:xfrm>
              <a:off x="7764" y="0"/>
              <a:ext cx="1951104" cy="1944492"/>
            </a:xfrm>
            <a:prstGeom prst="rect">
              <a:avLst/>
            </a:prstGeom>
            <a:ln w="12700" cap="flat">
              <a:noFill/>
              <a:miter lim="400000"/>
            </a:ln>
            <a:effectLst/>
          </p:spPr>
        </p:pic>
        <p:grpSp>
          <p:nvGrpSpPr>
            <p:cNvPr id="275" name="Group 35"/>
            <p:cNvGrpSpPr/>
            <p:nvPr/>
          </p:nvGrpSpPr>
          <p:grpSpPr>
            <a:xfrm>
              <a:off x="-1" y="1944491"/>
              <a:ext cx="1966632" cy="1502951"/>
              <a:chOff x="-1" y="0"/>
              <a:chExt cx="1966632" cy="1502951"/>
            </a:xfrm>
          </p:grpSpPr>
          <p:grpSp>
            <p:nvGrpSpPr>
              <p:cNvPr id="268" name="Once back on the My Application Homepage, select Personal Information to"/>
              <p:cNvGrpSpPr/>
              <p:nvPr/>
            </p:nvGrpSpPr>
            <p:grpSpPr>
              <a:xfrm>
                <a:off x="-1" y="0"/>
                <a:ext cx="1951105" cy="524848"/>
                <a:chOff x="0" y="0"/>
                <a:chExt cx="1951103" cy="524847"/>
              </a:xfrm>
            </p:grpSpPr>
            <p:sp>
              <p:nvSpPr>
                <p:cNvPr id="266"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67" name="Colleges Attended"/>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Colleges Attended</a:t>
                  </a:r>
                </a:p>
              </p:txBody>
            </p:sp>
          </p:grpSp>
          <p:grpSp>
            <p:nvGrpSpPr>
              <p:cNvPr id="271" name="Once back on the My Application Homepage, select Personal Information to"/>
              <p:cNvGrpSpPr/>
              <p:nvPr/>
            </p:nvGrpSpPr>
            <p:grpSpPr>
              <a:xfrm>
                <a:off x="15526" y="978102"/>
                <a:ext cx="1951105" cy="524849"/>
                <a:chOff x="0" y="0"/>
                <a:chExt cx="1951103" cy="524847"/>
              </a:xfrm>
            </p:grpSpPr>
            <p:sp>
              <p:nvSpPr>
                <p:cNvPr id="269"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70" name="Standardized Tests"/>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Standardized Tests</a:t>
                  </a:r>
                </a:p>
              </p:txBody>
            </p:sp>
          </p:grpSp>
          <p:grpSp>
            <p:nvGrpSpPr>
              <p:cNvPr id="274" name="Once back on the My Application Homepage, select Personal Information to"/>
              <p:cNvGrpSpPr/>
              <p:nvPr/>
            </p:nvGrpSpPr>
            <p:grpSpPr>
              <a:xfrm>
                <a:off x="15526" y="483867"/>
                <a:ext cx="1951105" cy="524848"/>
                <a:chOff x="0" y="0"/>
                <a:chExt cx="1951103" cy="524847"/>
              </a:xfrm>
            </p:grpSpPr>
            <p:sp>
              <p:nvSpPr>
                <p:cNvPr id="272"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73" name="GPA Entries"/>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GPA Entries</a:t>
                  </a:r>
                </a:p>
              </p:txBody>
            </p:sp>
          </p:grpSp>
        </p:grpSp>
      </p:grpSp>
      <p:grpSp>
        <p:nvGrpSpPr>
          <p:cNvPr id="300" name="Group 40"/>
          <p:cNvGrpSpPr/>
          <p:nvPr/>
        </p:nvGrpSpPr>
        <p:grpSpPr>
          <a:xfrm>
            <a:off x="317023" y="1049368"/>
            <a:ext cx="2000954" cy="5408205"/>
            <a:chOff x="-1" y="0"/>
            <a:chExt cx="2000953" cy="5408203"/>
          </a:xfrm>
        </p:grpSpPr>
        <p:pic>
          <p:nvPicPr>
            <p:cNvPr id="277" name="Picture 47" descr="Picture 47"/>
            <p:cNvPicPr>
              <a:picLocks noChangeAspect="1"/>
            </p:cNvPicPr>
            <p:nvPr/>
          </p:nvPicPr>
          <p:blipFill>
            <a:blip r:embed="rId3"/>
            <a:srcRect l="41181" t="22338" r="38926" b="48698"/>
            <a:stretch>
              <a:fillRect/>
            </a:stretch>
          </p:blipFill>
          <p:spPr>
            <a:xfrm>
              <a:off x="-1" y="0"/>
              <a:ext cx="2000953" cy="1945015"/>
            </a:xfrm>
            <a:prstGeom prst="rect">
              <a:avLst/>
            </a:prstGeom>
            <a:ln w="12700" cap="flat">
              <a:noFill/>
              <a:miter lim="400000"/>
            </a:ln>
            <a:effectLst/>
          </p:spPr>
        </p:pic>
        <p:grpSp>
          <p:nvGrpSpPr>
            <p:cNvPr id="299" name="Group 37"/>
            <p:cNvGrpSpPr/>
            <p:nvPr/>
          </p:nvGrpSpPr>
          <p:grpSpPr>
            <a:xfrm>
              <a:off x="26551" y="1945014"/>
              <a:ext cx="1951108" cy="3463189"/>
              <a:chOff x="-1" y="0"/>
              <a:chExt cx="1951106" cy="3463189"/>
            </a:xfrm>
          </p:grpSpPr>
          <p:grpSp>
            <p:nvGrpSpPr>
              <p:cNvPr id="280" name="Once back on the My Application Homepage, select Personal Information to"/>
              <p:cNvGrpSpPr/>
              <p:nvPr/>
            </p:nvGrpSpPr>
            <p:grpSpPr>
              <a:xfrm>
                <a:off x="0" y="1960238"/>
                <a:ext cx="1951105" cy="524848"/>
                <a:chOff x="0" y="0"/>
                <a:chExt cx="1951103" cy="524847"/>
              </a:xfrm>
            </p:grpSpPr>
            <p:sp>
              <p:nvSpPr>
                <p:cNvPr id="278"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79" name="Race &amp; Ethnicity"/>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Race &amp; Ethnicity</a:t>
                  </a:r>
                </a:p>
              </p:txBody>
            </p:sp>
          </p:grpSp>
          <p:grpSp>
            <p:nvGrpSpPr>
              <p:cNvPr id="283" name="Once back on the My Application Homepage, select Personal Information to"/>
              <p:cNvGrpSpPr/>
              <p:nvPr/>
            </p:nvGrpSpPr>
            <p:grpSpPr>
              <a:xfrm>
                <a:off x="0" y="978102"/>
                <a:ext cx="1951105" cy="524849"/>
                <a:chOff x="0" y="0"/>
                <a:chExt cx="1951103" cy="524847"/>
              </a:xfrm>
            </p:grpSpPr>
            <p:sp>
              <p:nvSpPr>
                <p:cNvPr id="281"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82" name="Contact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Contact Information</a:t>
                  </a:r>
                </a:p>
              </p:txBody>
            </p:sp>
          </p:grpSp>
          <p:grpSp>
            <p:nvGrpSpPr>
              <p:cNvPr id="286" name="Once back on the My Application Homepage, select Personal Information to"/>
              <p:cNvGrpSpPr/>
              <p:nvPr/>
            </p:nvGrpSpPr>
            <p:grpSpPr>
              <a:xfrm>
                <a:off x="0" y="0"/>
                <a:ext cx="1951105" cy="524848"/>
                <a:chOff x="0" y="0"/>
                <a:chExt cx="1951103" cy="524847"/>
              </a:xfrm>
            </p:grpSpPr>
            <p:sp>
              <p:nvSpPr>
                <p:cNvPr id="284"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85" name="Release Statement"/>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Release Statement</a:t>
                  </a:r>
                </a:p>
              </p:txBody>
            </p:sp>
          </p:grpSp>
          <p:grpSp>
            <p:nvGrpSpPr>
              <p:cNvPr id="289" name="Once back on the My Application Homepage, select Personal Information to"/>
              <p:cNvGrpSpPr/>
              <p:nvPr/>
            </p:nvGrpSpPr>
            <p:grpSpPr>
              <a:xfrm>
                <a:off x="0" y="483867"/>
                <a:ext cx="1951105" cy="524848"/>
                <a:chOff x="0" y="0"/>
                <a:chExt cx="1951103" cy="524847"/>
              </a:xfrm>
            </p:grpSpPr>
            <p:sp>
              <p:nvSpPr>
                <p:cNvPr id="287"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mj-lt"/>
                      <a:ea typeface="+mj-ea"/>
                      <a:cs typeface="+mj-cs"/>
                      <a:sym typeface="Helvetica"/>
                    </a:defRPr>
                  </a:pPr>
                  <a:endParaRPr/>
                </a:p>
              </p:txBody>
            </p:sp>
            <p:sp>
              <p:nvSpPr>
                <p:cNvPr id="288" name="Biographic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lnSpc>
                      <a:spcPct val="72000"/>
                    </a:lnSpc>
                    <a:spcBef>
                      <a:spcPts val="1100"/>
                    </a:spcBef>
                    <a:defRPr sz="1300">
                      <a:latin typeface="+mj-lt"/>
                      <a:ea typeface="+mj-ea"/>
                      <a:cs typeface="+mj-cs"/>
                      <a:sym typeface="Helvetica"/>
                    </a:defRPr>
                  </a:lvl1pPr>
                </a:lstStyle>
                <a:p>
                  <a:r>
                    <a:t>Biographic Information</a:t>
                  </a:r>
                </a:p>
              </p:txBody>
            </p:sp>
          </p:grpSp>
          <p:grpSp>
            <p:nvGrpSpPr>
              <p:cNvPr id="292" name="Once back on the My Application Homepage, select Personal Information to"/>
              <p:cNvGrpSpPr/>
              <p:nvPr/>
            </p:nvGrpSpPr>
            <p:grpSpPr>
              <a:xfrm>
                <a:off x="0" y="1461970"/>
                <a:ext cx="1951105" cy="524848"/>
                <a:chOff x="0" y="0"/>
                <a:chExt cx="1951103" cy="524847"/>
              </a:xfrm>
            </p:grpSpPr>
            <p:sp>
              <p:nvSpPr>
                <p:cNvPr id="290"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mj-lt"/>
                      <a:ea typeface="+mj-ea"/>
                      <a:cs typeface="+mj-cs"/>
                      <a:sym typeface="Helvetica"/>
                    </a:defRPr>
                  </a:pPr>
                  <a:endParaRPr/>
                </a:p>
              </p:txBody>
            </p:sp>
            <p:sp>
              <p:nvSpPr>
                <p:cNvPr id="291" name="Citizenship/Residency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lnSpc>
                      <a:spcPct val="72000"/>
                    </a:lnSpc>
                    <a:spcBef>
                      <a:spcPts val="1100"/>
                    </a:spcBef>
                    <a:defRPr sz="1200">
                      <a:latin typeface="+mj-lt"/>
                      <a:ea typeface="+mj-ea"/>
                      <a:cs typeface="+mj-cs"/>
                      <a:sym typeface="Helvetica"/>
                    </a:defRPr>
                  </a:lvl1pPr>
                </a:lstStyle>
                <a:p>
                  <a:r>
                    <a:t>Citizenship/Residency Information</a:t>
                  </a:r>
                </a:p>
              </p:txBody>
            </p:sp>
          </p:grpSp>
          <p:grpSp>
            <p:nvGrpSpPr>
              <p:cNvPr id="295" name="Once back on the My Application Homepage, select Personal Information to"/>
              <p:cNvGrpSpPr/>
              <p:nvPr/>
            </p:nvGrpSpPr>
            <p:grpSpPr>
              <a:xfrm>
                <a:off x="-1" y="2938340"/>
                <a:ext cx="1951105" cy="524849"/>
                <a:chOff x="0" y="0"/>
                <a:chExt cx="1951103" cy="524847"/>
              </a:xfrm>
            </p:grpSpPr>
            <p:sp>
              <p:nvSpPr>
                <p:cNvPr id="293"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mj-lt"/>
                      <a:ea typeface="+mj-ea"/>
                      <a:cs typeface="+mj-cs"/>
                      <a:sym typeface="Helvetica"/>
                    </a:defRPr>
                  </a:pPr>
                  <a:endParaRPr/>
                </a:p>
              </p:txBody>
            </p:sp>
            <p:sp>
              <p:nvSpPr>
                <p:cNvPr id="294" name="Financial and Parental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lnSpc>
                      <a:spcPct val="72000"/>
                    </a:lnSpc>
                    <a:spcBef>
                      <a:spcPts val="1100"/>
                    </a:spcBef>
                    <a:defRPr sz="1200">
                      <a:latin typeface="+mj-lt"/>
                      <a:ea typeface="+mj-ea"/>
                      <a:cs typeface="+mj-cs"/>
                      <a:sym typeface="Helvetica"/>
                    </a:defRPr>
                  </a:lvl1pPr>
                </a:lstStyle>
                <a:p>
                  <a:r>
                    <a:t>Financial and Parental Information</a:t>
                  </a:r>
                </a:p>
              </p:txBody>
            </p:sp>
          </p:grpSp>
          <p:grpSp>
            <p:nvGrpSpPr>
              <p:cNvPr id="298" name="Once back on the My Application Homepage, select Personal Information to"/>
              <p:cNvGrpSpPr/>
              <p:nvPr/>
            </p:nvGrpSpPr>
            <p:grpSpPr>
              <a:xfrm>
                <a:off x="0" y="2440072"/>
                <a:ext cx="1951105" cy="524848"/>
                <a:chOff x="0" y="0"/>
                <a:chExt cx="1951103" cy="524847"/>
              </a:xfrm>
            </p:grpSpPr>
            <p:sp>
              <p:nvSpPr>
                <p:cNvPr id="296"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mj-lt"/>
                      <a:ea typeface="+mj-ea"/>
                      <a:cs typeface="+mj-cs"/>
                      <a:sym typeface="Helvetica"/>
                    </a:defRPr>
                  </a:pPr>
                  <a:endParaRPr/>
                </a:p>
              </p:txBody>
            </p:sp>
            <p:sp>
              <p:nvSpPr>
                <p:cNvPr id="297" name="Other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mj-lt"/>
                      <a:ea typeface="+mj-ea"/>
                      <a:cs typeface="+mj-cs"/>
                      <a:sym typeface="Helvetica"/>
                    </a:defRPr>
                  </a:lvl1pPr>
                </a:lstStyle>
                <a:p>
                  <a:r>
                    <a:t>Other Information</a:t>
                  </a:r>
                </a:p>
              </p:txBody>
            </p:sp>
          </p:grpSp>
        </p:grpSp>
      </p:grpSp>
      <p:sp>
        <p:nvSpPr>
          <p:cNvPr id="301" name="TextBox 2"/>
          <p:cNvSpPr txBox="1"/>
          <p:nvPr/>
        </p:nvSpPr>
        <p:spPr>
          <a:xfrm>
            <a:off x="2794130" y="4902126"/>
            <a:ext cx="6902571" cy="12063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lgn="ctr">
              <a:defRPr sz="2000">
                <a:latin typeface="+mj-lt"/>
                <a:ea typeface="+mj-ea"/>
                <a:cs typeface="+mj-cs"/>
                <a:sym typeface="Helvetica"/>
              </a:defRPr>
            </a:lvl1pPr>
          </a:lstStyle>
          <a:p>
            <a:r>
              <a:t>Each section has multiple sub-sections that need to be filled out prior to submitting the application. The next few pages of this guide will provide additional information for sections that may require additional context to complete.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6" name="Group 40"/>
          <p:cNvGrpSpPr/>
          <p:nvPr/>
        </p:nvGrpSpPr>
        <p:grpSpPr>
          <a:xfrm>
            <a:off x="317023" y="354003"/>
            <a:ext cx="2000954" cy="5408205"/>
            <a:chOff x="-1" y="0"/>
            <a:chExt cx="2000953" cy="5408203"/>
          </a:xfrm>
        </p:grpSpPr>
        <p:pic>
          <p:nvPicPr>
            <p:cNvPr id="303" name="Picture 47" descr="Picture 47"/>
            <p:cNvPicPr>
              <a:picLocks noChangeAspect="1"/>
            </p:cNvPicPr>
            <p:nvPr/>
          </p:nvPicPr>
          <p:blipFill>
            <a:blip r:embed="rId2"/>
            <a:srcRect l="41181" t="22338" r="38926" b="48698"/>
            <a:stretch>
              <a:fillRect/>
            </a:stretch>
          </p:blipFill>
          <p:spPr>
            <a:xfrm>
              <a:off x="-1" y="0"/>
              <a:ext cx="2000953" cy="1945015"/>
            </a:xfrm>
            <a:prstGeom prst="rect">
              <a:avLst/>
            </a:prstGeom>
            <a:ln w="12700" cap="flat">
              <a:noFill/>
              <a:miter lim="400000"/>
            </a:ln>
            <a:effectLst/>
          </p:spPr>
        </p:pic>
        <p:grpSp>
          <p:nvGrpSpPr>
            <p:cNvPr id="325" name="Group 37"/>
            <p:cNvGrpSpPr/>
            <p:nvPr/>
          </p:nvGrpSpPr>
          <p:grpSpPr>
            <a:xfrm>
              <a:off x="26551" y="1945014"/>
              <a:ext cx="1951108" cy="3463189"/>
              <a:chOff x="-1" y="0"/>
              <a:chExt cx="1951106" cy="3463189"/>
            </a:xfrm>
          </p:grpSpPr>
          <p:grpSp>
            <p:nvGrpSpPr>
              <p:cNvPr id="306" name="Once back on the My Application Homepage, select Personal Information to"/>
              <p:cNvGrpSpPr/>
              <p:nvPr/>
            </p:nvGrpSpPr>
            <p:grpSpPr>
              <a:xfrm>
                <a:off x="0" y="1960238"/>
                <a:ext cx="1951105" cy="524848"/>
                <a:chOff x="0" y="0"/>
                <a:chExt cx="1951103" cy="524847"/>
              </a:xfrm>
            </p:grpSpPr>
            <p:sp>
              <p:nvSpPr>
                <p:cNvPr id="304"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05" name="Race &amp; Ethnicity"/>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Canela Text Regular"/>
                      <a:ea typeface="Canela Text Regular"/>
                      <a:cs typeface="Canela Text Regular"/>
                      <a:sym typeface="Canela Text Regular"/>
                    </a:defRPr>
                  </a:lvl1pPr>
                </a:lstStyle>
                <a:p>
                  <a:r>
                    <a:t>Race &amp; Ethnicity</a:t>
                  </a:r>
                </a:p>
              </p:txBody>
            </p:sp>
          </p:grpSp>
          <p:grpSp>
            <p:nvGrpSpPr>
              <p:cNvPr id="309" name="Once back on the My Application Homepage, select Personal Information to"/>
              <p:cNvGrpSpPr/>
              <p:nvPr/>
            </p:nvGrpSpPr>
            <p:grpSpPr>
              <a:xfrm>
                <a:off x="0" y="978102"/>
                <a:ext cx="1951105" cy="524849"/>
                <a:chOff x="0" y="0"/>
                <a:chExt cx="1951103" cy="524847"/>
              </a:xfrm>
            </p:grpSpPr>
            <p:sp>
              <p:nvSpPr>
                <p:cNvPr id="307"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08" name="Contact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31715">
                    <a:spcBef>
                      <a:spcPts val="1000"/>
                    </a:spcBef>
                    <a:defRPr sz="1440">
                      <a:latin typeface="Canela Text Regular"/>
                      <a:ea typeface="Canela Text Regular"/>
                      <a:cs typeface="Canela Text Regular"/>
                      <a:sym typeface="Canela Text Regular"/>
                    </a:defRPr>
                  </a:lvl1pPr>
                </a:lstStyle>
                <a:p>
                  <a:r>
                    <a:t>Contact Information</a:t>
                  </a:r>
                </a:p>
              </p:txBody>
            </p:sp>
          </p:grpSp>
          <p:grpSp>
            <p:nvGrpSpPr>
              <p:cNvPr id="312" name="Once back on the My Application Homepage, select Personal Information to"/>
              <p:cNvGrpSpPr/>
              <p:nvPr/>
            </p:nvGrpSpPr>
            <p:grpSpPr>
              <a:xfrm>
                <a:off x="0" y="0"/>
                <a:ext cx="1951105" cy="524848"/>
                <a:chOff x="0" y="0"/>
                <a:chExt cx="1951103" cy="524847"/>
              </a:xfrm>
            </p:grpSpPr>
            <p:sp>
              <p:nvSpPr>
                <p:cNvPr id="310"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11" name="Release Statement"/>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Canela Text Regular"/>
                      <a:ea typeface="Canela Text Regular"/>
                      <a:cs typeface="Canela Text Regular"/>
                      <a:sym typeface="Canela Text Regular"/>
                    </a:defRPr>
                  </a:lvl1pPr>
                </a:lstStyle>
                <a:p>
                  <a:r>
                    <a:t>Release Statement</a:t>
                  </a:r>
                </a:p>
              </p:txBody>
            </p:sp>
          </p:grpSp>
          <p:grpSp>
            <p:nvGrpSpPr>
              <p:cNvPr id="315" name="Once back on the My Application Homepage, select Personal Information to"/>
              <p:cNvGrpSpPr/>
              <p:nvPr/>
            </p:nvGrpSpPr>
            <p:grpSpPr>
              <a:xfrm>
                <a:off x="0" y="483867"/>
                <a:ext cx="1951105" cy="524848"/>
                <a:chOff x="0" y="0"/>
                <a:chExt cx="1951103" cy="524847"/>
              </a:xfrm>
            </p:grpSpPr>
            <p:sp>
              <p:nvSpPr>
                <p:cNvPr id="313"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14" name="Biographic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51126">
                    <a:spcBef>
                      <a:spcPts val="1000"/>
                    </a:spcBef>
                    <a:defRPr sz="1274">
                      <a:latin typeface="Canela Text Regular"/>
                      <a:ea typeface="Canela Text Regular"/>
                      <a:cs typeface="Canela Text Regular"/>
                      <a:sym typeface="Canela Text Regular"/>
                    </a:defRPr>
                  </a:lvl1pPr>
                </a:lstStyle>
                <a:p>
                  <a:r>
                    <a:t>Biographic Information</a:t>
                  </a:r>
                </a:p>
              </p:txBody>
            </p:sp>
          </p:grpSp>
          <p:grpSp>
            <p:nvGrpSpPr>
              <p:cNvPr id="318" name="Once back on the My Application Homepage, select Personal Information to"/>
              <p:cNvGrpSpPr/>
              <p:nvPr/>
            </p:nvGrpSpPr>
            <p:grpSpPr>
              <a:xfrm>
                <a:off x="0" y="1461970"/>
                <a:ext cx="1951105" cy="524848"/>
                <a:chOff x="0" y="0"/>
                <a:chExt cx="1951103" cy="524847"/>
              </a:xfrm>
            </p:grpSpPr>
            <p:sp>
              <p:nvSpPr>
                <p:cNvPr id="316"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317" name="Citizenship/Residency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Citizenship/Residency Information</a:t>
                  </a:r>
                </a:p>
              </p:txBody>
            </p:sp>
          </p:grpSp>
          <p:grpSp>
            <p:nvGrpSpPr>
              <p:cNvPr id="321" name="Once back on the My Application Homepage, select Personal Information to"/>
              <p:cNvGrpSpPr/>
              <p:nvPr/>
            </p:nvGrpSpPr>
            <p:grpSpPr>
              <a:xfrm>
                <a:off x="-1" y="2938340"/>
                <a:ext cx="1951105" cy="524849"/>
                <a:chOff x="0" y="0"/>
                <a:chExt cx="1951103" cy="524847"/>
              </a:xfrm>
            </p:grpSpPr>
            <p:sp>
              <p:nvSpPr>
                <p:cNvPr id="319"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320" name="Financial and Parental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Financial and Parental Information</a:t>
                  </a:r>
                </a:p>
              </p:txBody>
            </p:sp>
          </p:grpSp>
          <p:grpSp>
            <p:nvGrpSpPr>
              <p:cNvPr id="324" name="Once back on the My Application Homepage, select Personal Information to"/>
              <p:cNvGrpSpPr/>
              <p:nvPr/>
            </p:nvGrpSpPr>
            <p:grpSpPr>
              <a:xfrm>
                <a:off x="0" y="2440072"/>
                <a:ext cx="1951105" cy="524848"/>
                <a:chOff x="0" y="0"/>
                <a:chExt cx="1951103" cy="524847"/>
              </a:xfrm>
            </p:grpSpPr>
            <p:sp>
              <p:nvSpPr>
                <p:cNvPr id="322"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23" name="Other Information"/>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Canela Text Regular"/>
                      <a:ea typeface="Canela Text Regular"/>
                      <a:cs typeface="Canela Text Regular"/>
                      <a:sym typeface="Canela Text Regular"/>
                    </a:defRPr>
                  </a:lvl1pPr>
                </a:lstStyle>
                <a:p>
                  <a:r>
                    <a:t>Other Information</a:t>
                  </a:r>
                </a:p>
              </p:txBody>
            </p:sp>
          </p:grpSp>
        </p:grpSp>
      </p:grpSp>
      <p:pic>
        <p:nvPicPr>
          <p:cNvPr id="327" name="Picture 11" descr="Picture 11"/>
          <p:cNvPicPr>
            <a:picLocks noChangeAspect="1"/>
          </p:cNvPicPr>
          <p:nvPr/>
        </p:nvPicPr>
        <p:blipFill>
          <a:blip r:embed="rId3"/>
          <a:srcRect t="38963" b="38271"/>
          <a:stretch>
            <a:fillRect/>
          </a:stretch>
        </p:blipFill>
        <p:spPr>
          <a:xfrm>
            <a:off x="6639528" y="0"/>
            <a:ext cx="3418872" cy="601884"/>
          </a:xfrm>
          <a:prstGeom prst="rect">
            <a:avLst/>
          </a:prstGeom>
          <a:ln w="12700">
            <a:miter lim="400000"/>
          </a:ln>
        </p:spPr>
      </p:pic>
      <p:pic>
        <p:nvPicPr>
          <p:cNvPr id="328" name="Picture 2" descr="Picture 2"/>
          <p:cNvPicPr>
            <a:picLocks noChangeAspect="1"/>
          </p:cNvPicPr>
          <p:nvPr/>
        </p:nvPicPr>
        <p:blipFill>
          <a:blip r:embed="rId4"/>
          <a:stretch>
            <a:fillRect/>
          </a:stretch>
        </p:blipFill>
        <p:spPr>
          <a:xfrm>
            <a:off x="2594802" y="5051916"/>
            <a:ext cx="5743023" cy="2374934"/>
          </a:xfrm>
          <a:prstGeom prst="rect">
            <a:avLst/>
          </a:prstGeom>
          <a:ln w="12700">
            <a:miter lim="400000"/>
          </a:ln>
        </p:spPr>
      </p:pic>
      <p:pic>
        <p:nvPicPr>
          <p:cNvPr id="329" name="Picture 4" descr="Picture 4"/>
          <p:cNvPicPr>
            <a:picLocks noChangeAspect="1"/>
          </p:cNvPicPr>
          <p:nvPr/>
        </p:nvPicPr>
        <p:blipFill>
          <a:blip r:embed="rId5"/>
          <a:stretch>
            <a:fillRect/>
          </a:stretch>
        </p:blipFill>
        <p:spPr>
          <a:xfrm>
            <a:off x="7602011" y="601883"/>
            <a:ext cx="1507075" cy="4137209"/>
          </a:xfrm>
          <a:prstGeom prst="rect">
            <a:avLst/>
          </a:prstGeom>
          <a:ln w="12700">
            <a:miter lim="400000"/>
          </a:ln>
        </p:spPr>
      </p:pic>
      <p:grpSp>
        <p:nvGrpSpPr>
          <p:cNvPr id="332" name="Once filtered, you should see San Marcos Credential under Program Name"/>
          <p:cNvGrpSpPr/>
          <p:nvPr/>
        </p:nvGrpSpPr>
        <p:grpSpPr>
          <a:xfrm>
            <a:off x="4622682" y="2030284"/>
            <a:ext cx="2274002" cy="1403302"/>
            <a:chOff x="0" y="0"/>
            <a:chExt cx="2274000" cy="1403301"/>
          </a:xfrm>
        </p:grpSpPr>
        <p:sp>
          <p:nvSpPr>
            <p:cNvPr id="330" name="Rounded Rectangle"/>
            <p:cNvSpPr/>
            <p:nvPr/>
          </p:nvSpPr>
          <p:spPr>
            <a:xfrm>
              <a:off x="0" y="0"/>
              <a:ext cx="2274000" cy="1403301"/>
            </a:xfrm>
            <a:prstGeom prst="roundRect">
              <a:avLst>
                <a:gd name="adj" fmla="val 50000"/>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804160">
                <a:spcBef>
                  <a:spcPts val="900"/>
                </a:spcBef>
                <a:defRPr sz="1400" i="1">
                  <a:latin typeface="+mj-lt"/>
                  <a:ea typeface="+mj-ea"/>
                  <a:cs typeface="+mj-cs"/>
                  <a:sym typeface="Helvetica"/>
                </a:defRPr>
              </a:pPr>
              <a:endParaRPr/>
            </a:p>
          </p:txBody>
        </p:sp>
        <p:sp>
          <p:nvSpPr>
            <p:cNvPr id="331" name="Once you have completed a subsection a check mark will appear next the subsections heading."/>
            <p:cNvSpPr txBox="1"/>
            <p:nvPr/>
          </p:nvSpPr>
          <p:spPr>
            <a:xfrm>
              <a:off x="211855" y="68634"/>
              <a:ext cx="1850290" cy="12660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804160">
                <a:spcBef>
                  <a:spcPts val="900"/>
                </a:spcBef>
                <a:defRPr sz="1400">
                  <a:latin typeface="+mj-lt"/>
                  <a:ea typeface="+mj-ea"/>
                  <a:cs typeface="+mj-cs"/>
                  <a:sym typeface="Helvetica"/>
                </a:defRPr>
              </a:lvl1pPr>
            </a:lstStyle>
            <a:p>
              <a:r>
                <a:t>Once you have completed a subsection a check mark will appear next the subsections heading.</a:t>
              </a:r>
            </a:p>
          </p:txBody>
        </p:sp>
      </p:grpSp>
      <p:sp>
        <p:nvSpPr>
          <p:cNvPr id="333" name="Straight Connector 6"/>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grpSp>
        <p:nvGrpSpPr>
          <p:cNvPr id="336" name="Once filtered, you should see San Marcos Credential under Program Name"/>
          <p:cNvGrpSpPr/>
          <p:nvPr/>
        </p:nvGrpSpPr>
        <p:grpSpPr>
          <a:xfrm>
            <a:off x="7618334" y="5051916"/>
            <a:ext cx="2274002" cy="2517928"/>
            <a:chOff x="0" y="0"/>
            <a:chExt cx="2274000" cy="2517927"/>
          </a:xfrm>
        </p:grpSpPr>
        <p:sp>
          <p:nvSpPr>
            <p:cNvPr id="334" name="Rounded Rectangle"/>
            <p:cNvSpPr/>
            <p:nvPr/>
          </p:nvSpPr>
          <p:spPr>
            <a:xfrm>
              <a:off x="0" y="0"/>
              <a:ext cx="2274000" cy="2517927"/>
            </a:xfrm>
            <a:prstGeom prst="roundRect">
              <a:avLst>
                <a:gd name="adj" fmla="val 35239"/>
              </a:avLst>
            </a:prstGeom>
            <a:solidFill>
              <a:srgbClr val="F2F2F2"/>
            </a:solidFill>
            <a:ln w="12700" cap="flat">
              <a:solidFill>
                <a:srgbClr val="000000"/>
              </a:solidFill>
              <a:prstDash val="solid"/>
              <a:miter lim="400000"/>
            </a:ln>
            <a:effectLst/>
          </p:spPr>
          <p:txBody>
            <a:bodyPr wrap="square" lIns="39290" tIns="39290" rIns="39290" bIns="39290" numCol="1" anchor="ctr">
              <a:noAutofit/>
            </a:bodyPr>
            <a:lstStyle/>
            <a:p>
              <a:pPr algn="ctr" defTabSz="804160">
                <a:spcBef>
                  <a:spcPts val="900"/>
                </a:spcBef>
                <a:defRPr sz="1400">
                  <a:latin typeface="+mj-lt"/>
                  <a:ea typeface="+mj-ea"/>
                  <a:cs typeface="+mj-cs"/>
                  <a:sym typeface="Helvetica"/>
                </a:defRPr>
              </a:pPr>
              <a:endParaRPr/>
            </a:p>
          </p:txBody>
        </p:sp>
        <p:sp>
          <p:nvSpPr>
            <p:cNvPr id="335" name="The Teacher or other Education Credential Question, does not have an impact on admissions decision. If you are pursuing a Middle Level Program, select either Single Subject or Multiple Subject Credential."/>
            <p:cNvSpPr txBox="1"/>
            <p:nvPr/>
          </p:nvSpPr>
          <p:spPr>
            <a:xfrm>
              <a:off x="241052" y="140173"/>
              <a:ext cx="1791896" cy="223758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804160">
                <a:spcBef>
                  <a:spcPts val="900"/>
                </a:spcBef>
                <a:defRPr sz="1400">
                  <a:latin typeface="+mj-lt"/>
                  <a:ea typeface="+mj-ea"/>
                  <a:cs typeface="+mj-cs"/>
                  <a:sym typeface="Helvetica"/>
                </a:defRPr>
              </a:lvl1pPr>
            </a:lstStyle>
            <a:p>
              <a:r>
                <a:t>The Teacher or other Education Credential Question, does not have an impact on admissions decision. If you are pursuing a Middle Level Program, select either Single Subject or Multiple Subject Credential.</a:t>
              </a:r>
            </a:p>
          </p:txBody>
        </p:sp>
      </p:grpSp>
      <p:sp>
        <p:nvSpPr>
          <p:cNvPr id="337" name="TextBox 1"/>
          <p:cNvSpPr txBox="1"/>
          <p:nvPr/>
        </p:nvSpPr>
        <p:spPr>
          <a:xfrm>
            <a:off x="2875721" y="537163"/>
            <a:ext cx="4469131" cy="136407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p>
            <a:pPr algn="ctr">
              <a:defRPr sz="1800">
                <a:latin typeface="+mj-lt"/>
                <a:ea typeface="+mj-ea"/>
                <a:cs typeface="+mj-cs"/>
                <a:sym typeface="Helvetica"/>
              </a:defRPr>
            </a:pPr>
            <a:r>
              <a:t>Begin filling out the </a:t>
            </a:r>
            <a:r>
              <a:rPr i="1"/>
              <a:t>Personal Information </a:t>
            </a:r>
            <a:r>
              <a:t>Section of your application, starting with the </a:t>
            </a:r>
            <a:r>
              <a:rPr i="1"/>
              <a:t>Release Statement</a:t>
            </a:r>
            <a:r>
              <a:t> subsection. </a:t>
            </a:r>
            <a:endParaRPr>
              <a:latin typeface="Canela Text Regular"/>
              <a:ea typeface="Canela Text Regular"/>
              <a:cs typeface="Canela Text Regular"/>
              <a:sym typeface="Canela Text Regular"/>
            </a:endParaRPr>
          </a:p>
        </p:txBody>
      </p:sp>
      <p:grpSp>
        <p:nvGrpSpPr>
          <p:cNvPr id="342" name="Drawing"/>
          <p:cNvGrpSpPr/>
          <p:nvPr/>
        </p:nvGrpSpPr>
        <p:grpSpPr>
          <a:xfrm>
            <a:off x="6921055" y="1901091"/>
            <a:ext cx="2338462" cy="1167465"/>
            <a:chOff x="-2127811" y="-93773"/>
            <a:chExt cx="2338460" cy="1167464"/>
          </a:xfrm>
        </p:grpSpPr>
        <p:pic>
          <p:nvPicPr>
            <p:cNvPr id="338" name="Line Shape" descr="Line Shape"/>
            <p:cNvPicPr>
              <a:picLocks/>
            </p:cNvPicPr>
            <p:nvPr/>
          </p:nvPicPr>
          <p:blipFill>
            <a:blip r:embed="rId6"/>
            <a:stretch>
              <a:fillRect/>
            </a:stretch>
          </p:blipFill>
          <p:spPr>
            <a:xfrm>
              <a:off x="-396250" y="-93774"/>
              <a:ext cx="606899" cy="711989"/>
            </a:xfrm>
            <a:prstGeom prst="rect">
              <a:avLst/>
            </a:prstGeom>
            <a:effectLst/>
          </p:spPr>
        </p:pic>
        <p:pic>
          <p:nvPicPr>
            <p:cNvPr id="340" name="Line Shape" descr="Line Shape"/>
            <p:cNvPicPr>
              <a:picLocks/>
            </p:cNvPicPr>
            <p:nvPr/>
          </p:nvPicPr>
          <p:blipFill>
            <a:blip r:embed="rId7"/>
            <a:stretch>
              <a:fillRect/>
            </a:stretch>
          </p:blipFill>
          <p:spPr>
            <a:xfrm>
              <a:off x="-2127812" y="429464"/>
              <a:ext cx="1576041" cy="644227"/>
            </a:xfrm>
            <a:prstGeom prst="rect">
              <a:avLst/>
            </a:prstGeom>
            <a:effectLst/>
          </p:spPr>
        </p:pic>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Picture 3" descr="Picture 3"/>
          <p:cNvPicPr>
            <a:picLocks noChangeAspect="1"/>
          </p:cNvPicPr>
          <p:nvPr/>
        </p:nvPicPr>
        <p:blipFill>
          <a:blip r:embed="rId2"/>
          <a:stretch>
            <a:fillRect/>
          </a:stretch>
        </p:blipFill>
        <p:spPr>
          <a:xfrm>
            <a:off x="2790333" y="4204503"/>
            <a:ext cx="5505822" cy="2848975"/>
          </a:xfrm>
          <a:prstGeom prst="rect">
            <a:avLst/>
          </a:prstGeom>
          <a:ln w="12700">
            <a:miter lim="400000"/>
          </a:ln>
        </p:spPr>
      </p:pic>
      <p:grpSp>
        <p:nvGrpSpPr>
          <p:cNvPr id="356" name="Group 48"/>
          <p:cNvGrpSpPr/>
          <p:nvPr/>
        </p:nvGrpSpPr>
        <p:grpSpPr>
          <a:xfrm>
            <a:off x="334184" y="354528"/>
            <a:ext cx="1966634" cy="3447443"/>
            <a:chOff x="-1" y="0"/>
            <a:chExt cx="1966632" cy="3447442"/>
          </a:xfrm>
        </p:grpSpPr>
        <p:pic>
          <p:nvPicPr>
            <p:cNvPr id="345" name="Picture 46" descr="Picture 46"/>
            <p:cNvPicPr>
              <a:picLocks noChangeAspect="1"/>
            </p:cNvPicPr>
            <p:nvPr/>
          </p:nvPicPr>
          <p:blipFill>
            <a:blip r:embed="rId3"/>
            <a:srcRect l="62007" t="22338" r="18594" b="48705"/>
            <a:stretch>
              <a:fillRect/>
            </a:stretch>
          </p:blipFill>
          <p:spPr>
            <a:xfrm>
              <a:off x="7764" y="0"/>
              <a:ext cx="1951104" cy="1944492"/>
            </a:xfrm>
            <a:prstGeom prst="rect">
              <a:avLst/>
            </a:prstGeom>
            <a:ln w="12700" cap="flat">
              <a:noFill/>
              <a:miter lim="400000"/>
            </a:ln>
            <a:effectLst/>
          </p:spPr>
        </p:pic>
        <p:grpSp>
          <p:nvGrpSpPr>
            <p:cNvPr id="355" name="Group 35"/>
            <p:cNvGrpSpPr/>
            <p:nvPr/>
          </p:nvGrpSpPr>
          <p:grpSpPr>
            <a:xfrm>
              <a:off x="-1" y="1944491"/>
              <a:ext cx="1966632" cy="1502951"/>
              <a:chOff x="-1" y="0"/>
              <a:chExt cx="1966632" cy="1502951"/>
            </a:xfrm>
          </p:grpSpPr>
          <p:grpSp>
            <p:nvGrpSpPr>
              <p:cNvPr id="348" name="Once back on the My Application Homepage, select Personal Information to"/>
              <p:cNvGrpSpPr/>
              <p:nvPr/>
            </p:nvGrpSpPr>
            <p:grpSpPr>
              <a:xfrm>
                <a:off x="-1" y="0"/>
                <a:ext cx="1951105" cy="524848"/>
                <a:chOff x="0" y="0"/>
                <a:chExt cx="1951103" cy="524847"/>
              </a:xfrm>
            </p:grpSpPr>
            <p:sp>
              <p:nvSpPr>
                <p:cNvPr id="346"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47" name="Colleges Attended"/>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Canela Text Regular"/>
                      <a:ea typeface="Canela Text Regular"/>
                      <a:cs typeface="Canela Text Regular"/>
                      <a:sym typeface="Canela Text Regular"/>
                    </a:defRPr>
                  </a:lvl1pPr>
                </a:lstStyle>
                <a:p>
                  <a:r>
                    <a:t>Colleges Attended</a:t>
                  </a:r>
                </a:p>
              </p:txBody>
            </p:sp>
          </p:grpSp>
          <p:grpSp>
            <p:nvGrpSpPr>
              <p:cNvPr id="351" name="Once back on the My Application Homepage, select Personal Information to"/>
              <p:cNvGrpSpPr/>
              <p:nvPr/>
            </p:nvGrpSpPr>
            <p:grpSpPr>
              <a:xfrm>
                <a:off x="15526" y="978102"/>
                <a:ext cx="1951105" cy="524849"/>
                <a:chOff x="0" y="0"/>
                <a:chExt cx="1951103" cy="524847"/>
              </a:xfrm>
            </p:grpSpPr>
            <p:sp>
              <p:nvSpPr>
                <p:cNvPr id="349"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50" name="Standardized Tests"/>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Canela Text Regular"/>
                      <a:ea typeface="Canela Text Regular"/>
                      <a:cs typeface="Canela Text Regular"/>
                      <a:sym typeface="Canela Text Regular"/>
                    </a:defRPr>
                  </a:lvl1pPr>
                </a:lstStyle>
                <a:p>
                  <a:r>
                    <a:t>Standardized Tests</a:t>
                  </a:r>
                </a:p>
              </p:txBody>
            </p:sp>
          </p:grpSp>
          <p:grpSp>
            <p:nvGrpSpPr>
              <p:cNvPr id="354" name="Once back on the My Application Homepage, select Personal Information to"/>
              <p:cNvGrpSpPr/>
              <p:nvPr/>
            </p:nvGrpSpPr>
            <p:grpSpPr>
              <a:xfrm>
                <a:off x="15526" y="483867"/>
                <a:ext cx="1951105" cy="524848"/>
                <a:chOff x="0" y="0"/>
                <a:chExt cx="1951103" cy="524847"/>
              </a:xfrm>
            </p:grpSpPr>
            <p:sp>
              <p:nvSpPr>
                <p:cNvPr id="352"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53" name="GPA Entries"/>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Canela Text Regular"/>
                      <a:ea typeface="Canela Text Regular"/>
                      <a:cs typeface="Canela Text Regular"/>
                      <a:sym typeface="Canela Text Regular"/>
                    </a:defRPr>
                  </a:lvl1pPr>
                </a:lstStyle>
                <a:p>
                  <a:r>
                    <a:t>GPA Entries</a:t>
                  </a:r>
                </a:p>
              </p:txBody>
            </p:sp>
          </p:grpSp>
        </p:grpSp>
      </p:grpSp>
      <p:pic>
        <p:nvPicPr>
          <p:cNvPr id="357" name="Picture 2" descr="Picture 2"/>
          <p:cNvPicPr>
            <a:picLocks noChangeAspect="1"/>
          </p:cNvPicPr>
          <p:nvPr/>
        </p:nvPicPr>
        <p:blipFill>
          <a:blip r:embed="rId4"/>
          <a:stretch>
            <a:fillRect/>
          </a:stretch>
        </p:blipFill>
        <p:spPr>
          <a:xfrm>
            <a:off x="2790333" y="718922"/>
            <a:ext cx="4985622" cy="3167278"/>
          </a:xfrm>
          <a:prstGeom prst="rect">
            <a:avLst/>
          </a:prstGeom>
          <a:ln w="12700">
            <a:miter lim="400000"/>
          </a:ln>
        </p:spPr>
      </p:pic>
      <p:grpSp>
        <p:nvGrpSpPr>
          <p:cNvPr id="360" name="Once back on the My Application Homepage, select Personal Information to"/>
          <p:cNvGrpSpPr/>
          <p:nvPr/>
        </p:nvGrpSpPr>
        <p:grpSpPr>
          <a:xfrm>
            <a:off x="7775954" y="1215341"/>
            <a:ext cx="2073126" cy="1829969"/>
            <a:chOff x="0" y="0"/>
            <a:chExt cx="2073125" cy="1829968"/>
          </a:xfrm>
        </p:grpSpPr>
        <p:sp>
          <p:nvSpPr>
            <p:cNvPr id="358" name="Rounded Rectangle"/>
            <p:cNvSpPr/>
            <p:nvPr/>
          </p:nvSpPr>
          <p:spPr>
            <a:xfrm>
              <a:off x="0" y="0"/>
              <a:ext cx="2073125" cy="1829968"/>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59" name="Be sure to include all higher education institutions that you have attended."/>
            <p:cNvSpPr txBox="1"/>
            <p:nvPr/>
          </p:nvSpPr>
          <p:spPr>
            <a:xfrm>
              <a:off x="228569" y="379123"/>
              <a:ext cx="1615986" cy="107172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970536">
                <a:spcBef>
                  <a:spcPts val="1100"/>
                </a:spcBef>
                <a:defRPr sz="1400">
                  <a:latin typeface="+mj-lt"/>
                  <a:ea typeface="+mj-ea"/>
                  <a:cs typeface="+mj-cs"/>
                  <a:sym typeface="Helvetica"/>
                </a:defRPr>
              </a:lvl1pPr>
            </a:lstStyle>
            <a:p>
              <a:r>
                <a:t>Be sure to include all higher education institutions that you have attended.</a:t>
              </a:r>
            </a:p>
          </p:txBody>
        </p:sp>
      </p:grpSp>
      <p:pic>
        <p:nvPicPr>
          <p:cNvPr id="361" name="Picture 12" descr="Picture 12"/>
          <p:cNvPicPr>
            <a:picLocks noChangeAspect="1"/>
          </p:cNvPicPr>
          <p:nvPr/>
        </p:nvPicPr>
        <p:blipFill>
          <a:blip r:embed="rId5"/>
          <a:srcRect t="38963" b="38271"/>
          <a:stretch>
            <a:fillRect/>
          </a:stretch>
        </p:blipFill>
        <p:spPr>
          <a:xfrm>
            <a:off x="6639528" y="0"/>
            <a:ext cx="3418872" cy="601884"/>
          </a:xfrm>
          <a:prstGeom prst="rect">
            <a:avLst/>
          </a:prstGeom>
          <a:ln w="12700">
            <a:miter lim="400000"/>
          </a:ln>
        </p:spPr>
      </p:pic>
      <p:sp>
        <p:nvSpPr>
          <p:cNvPr id="362" name="Straight Connector 13"/>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grpSp>
        <p:nvGrpSpPr>
          <p:cNvPr id="365" name="Once back on the My Application Homepage, select Personal Information to"/>
          <p:cNvGrpSpPr/>
          <p:nvPr/>
        </p:nvGrpSpPr>
        <p:grpSpPr>
          <a:xfrm>
            <a:off x="7142122" y="5830956"/>
            <a:ext cx="2187405" cy="1708659"/>
            <a:chOff x="0" y="0"/>
            <a:chExt cx="2187403" cy="1708657"/>
          </a:xfrm>
        </p:grpSpPr>
        <p:sp>
          <p:nvSpPr>
            <p:cNvPr id="363" name="Rounded Rectangle"/>
            <p:cNvSpPr/>
            <p:nvPr/>
          </p:nvSpPr>
          <p:spPr>
            <a:xfrm>
              <a:off x="0" y="0"/>
              <a:ext cx="2187403" cy="170865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64" name="Enter your Total Credit Hours and cumulative GPA for each higher education institution that you have attended."/>
            <p:cNvSpPr txBox="1"/>
            <p:nvPr/>
          </p:nvSpPr>
          <p:spPr>
            <a:xfrm>
              <a:off x="213522" y="124158"/>
              <a:ext cx="1760359" cy="146034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Enter your </a:t>
              </a:r>
              <a:r>
                <a:rPr b="1"/>
                <a:t>Total Credit Hours</a:t>
              </a:r>
              <a:r>
                <a:t> and </a:t>
              </a:r>
              <a:r>
                <a:rPr b="1"/>
                <a:t>cumulative GPA </a:t>
              </a:r>
              <a:r>
                <a:t>for each higher education institution that you have attended. </a:t>
              </a:r>
            </a:p>
          </p:txBody>
        </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 name="Group 49"/>
          <p:cNvGrpSpPr/>
          <p:nvPr/>
        </p:nvGrpSpPr>
        <p:grpSpPr>
          <a:xfrm>
            <a:off x="341947" y="301572"/>
            <a:ext cx="1951106" cy="2522293"/>
            <a:chOff x="-1" y="0"/>
            <a:chExt cx="1951105" cy="2522293"/>
          </a:xfrm>
        </p:grpSpPr>
        <p:grpSp>
          <p:nvGrpSpPr>
            <p:cNvPr id="369" name="Once back on the My Application Homepage, select Personal Information to"/>
            <p:cNvGrpSpPr/>
            <p:nvPr/>
          </p:nvGrpSpPr>
          <p:grpSpPr>
            <a:xfrm>
              <a:off x="0" y="1997445"/>
              <a:ext cx="1951104" cy="524848"/>
              <a:chOff x="0" y="0"/>
              <a:chExt cx="1951103" cy="524847"/>
            </a:xfrm>
          </p:grpSpPr>
          <p:sp>
            <p:nvSpPr>
              <p:cNvPr id="367"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68" name="Experiences"/>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970536">
                  <a:spcBef>
                    <a:spcPts val="1100"/>
                  </a:spcBef>
                  <a:defRPr sz="1500">
                    <a:latin typeface="Canela Text Regular"/>
                    <a:ea typeface="Canela Text Regular"/>
                    <a:cs typeface="Canela Text Regular"/>
                    <a:sym typeface="Canela Text Regular"/>
                  </a:defRPr>
                </a:lvl1pPr>
              </a:lstStyle>
              <a:p>
                <a:r>
                  <a:t>Experiences</a:t>
                </a:r>
              </a:p>
            </p:txBody>
          </p:sp>
        </p:grpSp>
        <p:pic>
          <p:nvPicPr>
            <p:cNvPr id="370" name="Picture 45" descr="Picture 45"/>
            <p:cNvPicPr>
              <a:picLocks noChangeAspect="1"/>
            </p:cNvPicPr>
            <p:nvPr/>
          </p:nvPicPr>
          <p:blipFill>
            <a:blip r:embed="rId2"/>
            <a:srcRect l="41179" t="53150" r="38927" b="17886"/>
            <a:stretch>
              <a:fillRect/>
            </a:stretch>
          </p:blipFill>
          <p:spPr>
            <a:xfrm>
              <a:off x="-1" y="0"/>
              <a:ext cx="1951104" cy="1896049"/>
            </a:xfrm>
            <a:prstGeom prst="rect">
              <a:avLst/>
            </a:prstGeom>
            <a:ln w="12700" cap="flat">
              <a:noFill/>
              <a:miter lim="400000"/>
            </a:ln>
            <a:effectLst/>
          </p:spPr>
        </p:pic>
      </p:grpSp>
      <p:pic>
        <p:nvPicPr>
          <p:cNvPr id="372" name="Picture 4" descr="Picture 4"/>
          <p:cNvPicPr>
            <a:picLocks noChangeAspect="1"/>
          </p:cNvPicPr>
          <p:nvPr/>
        </p:nvPicPr>
        <p:blipFill>
          <a:blip r:embed="rId3"/>
          <a:srcRect t="38963" b="38271"/>
          <a:stretch>
            <a:fillRect/>
          </a:stretch>
        </p:blipFill>
        <p:spPr>
          <a:xfrm>
            <a:off x="6639528" y="0"/>
            <a:ext cx="3418872" cy="601884"/>
          </a:xfrm>
          <a:prstGeom prst="rect">
            <a:avLst/>
          </a:prstGeom>
          <a:ln w="12700">
            <a:miter lim="400000"/>
          </a:ln>
        </p:spPr>
      </p:pic>
      <p:sp>
        <p:nvSpPr>
          <p:cNvPr id="373" name="Straight Connector 5"/>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pic>
        <p:nvPicPr>
          <p:cNvPr id="374" name="Picture 2" descr="Picture 2"/>
          <p:cNvPicPr>
            <a:picLocks noChangeAspect="1"/>
          </p:cNvPicPr>
          <p:nvPr/>
        </p:nvPicPr>
        <p:blipFill>
          <a:blip r:embed="rId4"/>
          <a:stretch>
            <a:fillRect/>
          </a:stretch>
        </p:blipFill>
        <p:spPr>
          <a:xfrm>
            <a:off x="2830410" y="1249596"/>
            <a:ext cx="5649493" cy="3824068"/>
          </a:xfrm>
          <a:prstGeom prst="rect">
            <a:avLst/>
          </a:prstGeom>
          <a:ln w="12700">
            <a:miter lim="400000"/>
          </a:ln>
        </p:spPr>
      </p:pic>
      <p:grpSp>
        <p:nvGrpSpPr>
          <p:cNvPr id="377" name="Once back on the My Application Homepage, select Personal Information to"/>
          <p:cNvGrpSpPr/>
          <p:nvPr/>
        </p:nvGrpSpPr>
        <p:grpSpPr>
          <a:xfrm>
            <a:off x="6771195" y="2650602"/>
            <a:ext cx="1935485" cy="1815383"/>
            <a:chOff x="0" y="0"/>
            <a:chExt cx="1935483" cy="1815381"/>
          </a:xfrm>
        </p:grpSpPr>
        <p:sp>
          <p:nvSpPr>
            <p:cNvPr id="375" name="Rounded Rectangle"/>
            <p:cNvSpPr/>
            <p:nvPr/>
          </p:nvSpPr>
          <p:spPr>
            <a:xfrm>
              <a:off x="0" y="0"/>
              <a:ext cx="1935483" cy="1815381"/>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76" name="Highlight any relevant experience that you would like to include with your application!"/>
            <p:cNvSpPr txBox="1"/>
            <p:nvPr/>
          </p:nvSpPr>
          <p:spPr>
            <a:xfrm>
              <a:off x="226759" y="274675"/>
              <a:ext cx="1481964" cy="12660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970536">
                <a:spcBef>
                  <a:spcPts val="1100"/>
                </a:spcBef>
                <a:defRPr sz="1400">
                  <a:latin typeface="+mj-lt"/>
                  <a:ea typeface="+mj-ea"/>
                  <a:cs typeface="+mj-cs"/>
                  <a:sym typeface="Helvetica"/>
                </a:defRPr>
              </a:lvl1pPr>
            </a:lstStyle>
            <a:p>
              <a:r>
                <a:t>Highlight any relevant experience that you would like to include with your application!</a:t>
              </a:r>
            </a:p>
          </p:txBody>
        </p:sp>
      </p:grpSp>
      <p:sp>
        <p:nvSpPr>
          <p:cNvPr id="378" name="TextBox 9"/>
          <p:cNvSpPr txBox="1"/>
          <p:nvPr/>
        </p:nvSpPr>
        <p:spPr>
          <a:xfrm>
            <a:off x="2870355" y="5262900"/>
            <a:ext cx="6500343" cy="148066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p>
            <a:pPr algn="ctr">
              <a:defRPr sz="2000">
                <a:latin typeface="+mj-lt"/>
                <a:ea typeface="+mj-ea"/>
                <a:cs typeface="+mj-cs"/>
                <a:sym typeface="Helvetica"/>
              </a:defRPr>
            </a:pPr>
            <a:r>
              <a:t>This information helps to provide additional context for the admissions committee as to why you are interested in a teaching credential program. If you do not have any relevant experiences – no problem! Simply select </a:t>
            </a:r>
            <a:r>
              <a:rPr b="1"/>
              <a:t>I do not wish to add any experiences</a:t>
            </a:r>
            <a:r>
              <a:t>.</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4" name="Group 50"/>
          <p:cNvGrpSpPr/>
          <p:nvPr/>
        </p:nvGrpSpPr>
        <p:grpSpPr>
          <a:xfrm>
            <a:off x="341947" y="277088"/>
            <a:ext cx="1951108" cy="2531904"/>
            <a:chOff x="-1" y="0"/>
            <a:chExt cx="1951106" cy="2531901"/>
          </a:xfrm>
        </p:grpSpPr>
        <p:pic>
          <p:nvPicPr>
            <p:cNvPr id="380" name="Picture 13" descr="Picture 13"/>
            <p:cNvPicPr>
              <a:picLocks noChangeAspect="1"/>
            </p:cNvPicPr>
            <p:nvPr/>
          </p:nvPicPr>
          <p:blipFill>
            <a:blip r:embed="rId2"/>
            <a:srcRect l="62007" t="53151" r="18594" b="17885"/>
            <a:stretch>
              <a:fillRect/>
            </a:stretch>
          </p:blipFill>
          <p:spPr>
            <a:xfrm>
              <a:off x="1" y="0"/>
              <a:ext cx="1951104" cy="1945015"/>
            </a:xfrm>
            <a:prstGeom prst="rect">
              <a:avLst/>
            </a:prstGeom>
            <a:ln w="12700" cap="flat">
              <a:noFill/>
              <a:miter lim="400000"/>
            </a:ln>
            <a:effectLst/>
          </p:spPr>
        </p:pic>
        <p:grpSp>
          <p:nvGrpSpPr>
            <p:cNvPr id="383" name="Once back on the My Application Homepage, select Personal Information to"/>
            <p:cNvGrpSpPr/>
            <p:nvPr/>
          </p:nvGrpSpPr>
          <p:grpSpPr>
            <a:xfrm>
              <a:off x="-1" y="2007053"/>
              <a:ext cx="1951105" cy="524848"/>
              <a:chOff x="0" y="0"/>
              <a:chExt cx="1951103" cy="524847"/>
            </a:xfrm>
          </p:grpSpPr>
          <p:sp>
            <p:nvSpPr>
              <p:cNvPr id="381"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382"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385" name="Picture 4" descr="Picture 4"/>
          <p:cNvPicPr>
            <a:picLocks noChangeAspect="1"/>
          </p:cNvPicPr>
          <p:nvPr/>
        </p:nvPicPr>
        <p:blipFill>
          <a:blip r:embed="rId3"/>
          <a:stretch>
            <a:fillRect/>
          </a:stretch>
        </p:blipFill>
        <p:spPr>
          <a:xfrm>
            <a:off x="2973196" y="601883"/>
            <a:ext cx="6822083" cy="6307522"/>
          </a:xfrm>
          <a:prstGeom prst="rect">
            <a:avLst/>
          </a:prstGeom>
          <a:ln w="12700">
            <a:miter lim="400000"/>
          </a:ln>
        </p:spPr>
      </p:pic>
      <p:grpSp>
        <p:nvGrpSpPr>
          <p:cNvPr id="388" name="Once back on the My Application Homepage, select Personal Information to"/>
          <p:cNvGrpSpPr/>
          <p:nvPr/>
        </p:nvGrpSpPr>
        <p:grpSpPr>
          <a:xfrm>
            <a:off x="5029200" y="3975044"/>
            <a:ext cx="2464314" cy="1375142"/>
            <a:chOff x="0" y="0"/>
            <a:chExt cx="2464313" cy="1375140"/>
          </a:xfrm>
        </p:grpSpPr>
        <p:sp>
          <p:nvSpPr>
            <p:cNvPr id="386" name="Rounded Rectangle"/>
            <p:cNvSpPr/>
            <p:nvPr/>
          </p:nvSpPr>
          <p:spPr>
            <a:xfrm>
              <a:off x="0" y="0"/>
              <a:ext cx="2464313" cy="1375140"/>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81000"/>
                </a:lnSpc>
                <a:spcBef>
                  <a:spcPts val="1100"/>
                </a:spcBef>
                <a:defRPr sz="1500">
                  <a:latin typeface="Canela Text Regular"/>
                  <a:ea typeface="Canela Text Regular"/>
                  <a:cs typeface="Canela Text Regular"/>
                  <a:sym typeface="Canela Text Regular"/>
                </a:defRPr>
              </a:pPr>
              <a:endParaRPr/>
            </a:p>
          </p:txBody>
        </p:sp>
        <p:sp>
          <p:nvSpPr>
            <p:cNvPr id="387" name="Before beginning, verify that you are applying to the correct program using the information listed under Program Details"/>
            <p:cNvSpPr txBox="1"/>
            <p:nvPr/>
          </p:nvSpPr>
          <p:spPr>
            <a:xfrm>
              <a:off x="172154" y="172154"/>
              <a:ext cx="2120005" cy="103083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p>
              <a:pPr algn="ctr" defTabSz="970536">
                <a:lnSpc>
                  <a:spcPct val="81000"/>
                </a:lnSpc>
                <a:spcBef>
                  <a:spcPts val="1100"/>
                </a:spcBef>
                <a:defRPr sz="1300">
                  <a:latin typeface="+mj-lt"/>
                  <a:ea typeface="+mj-ea"/>
                  <a:cs typeface="+mj-cs"/>
                  <a:sym typeface="Helvetica"/>
                </a:defRPr>
              </a:pPr>
              <a:r>
                <a:t>Before beginning, verify that you are applying to the correct program using the information listed under </a:t>
              </a:r>
              <a:r>
                <a:rPr i="1"/>
                <a:t>Program Details</a:t>
              </a:r>
              <a:r>
                <a:rPr lang="en-US" i="1"/>
                <a:t>.</a:t>
              </a:r>
              <a:endParaRPr i="1"/>
            </a:p>
          </p:txBody>
        </p:sp>
      </p:grpSp>
      <p:grpSp>
        <p:nvGrpSpPr>
          <p:cNvPr id="391" name="Once back on the My Application Homepage, select Personal Information to"/>
          <p:cNvGrpSpPr/>
          <p:nvPr/>
        </p:nvGrpSpPr>
        <p:grpSpPr>
          <a:xfrm>
            <a:off x="7493513" y="4718024"/>
            <a:ext cx="2464315" cy="1264323"/>
            <a:chOff x="0" y="0"/>
            <a:chExt cx="2464313" cy="1264322"/>
          </a:xfrm>
        </p:grpSpPr>
        <p:sp>
          <p:nvSpPr>
            <p:cNvPr id="389" name="Rounded Rectangle"/>
            <p:cNvSpPr/>
            <p:nvPr/>
          </p:nvSpPr>
          <p:spPr>
            <a:xfrm>
              <a:off x="0" y="0"/>
              <a:ext cx="2464313" cy="1264322"/>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390" name="If the information is correct, proceed by clicking the Questions tab above"/>
            <p:cNvSpPr txBox="1"/>
            <p:nvPr/>
          </p:nvSpPr>
          <p:spPr>
            <a:xfrm>
              <a:off x="158408" y="158408"/>
              <a:ext cx="2147497" cy="947506"/>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p>
              <a:pPr algn="ctr" defTabSz="970536">
                <a:spcBef>
                  <a:spcPts val="1100"/>
                </a:spcBef>
                <a:defRPr sz="1400">
                  <a:latin typeface="+mj-lt"/>
                  <a:ea typeface="+mj-ea"/>
                  <a:cs typeface="+mj-cs"/>
                  <a:sym typeface="Helvetica"/>
                </a:defRPr>
              </a:pPr>
              <a:r>
                <a:t>If the information is correct, proceed by clicking the </a:t>
              </a:r>
              <a:r>
                <a:rPr b="1"/>
                <a:t>Questions</a:t>
              </a:r>
              <a:r>
                <a:t> tab above</a:t>
              </a:r>
              <a:r>
                <a:rPr lang="en-US"/>
                <a:t>.</a:t>
              </a:r>
              <a:endParaRPr/>
            </a:p>
          </p:txBody>
        </p:sp>
      </p:grpSp>
      <p:pic>
        <p:nvPicPr>
          <p:cNvPr id="392" name="Picture 7" descr="Picture 7"/>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sp>
        <p:nvSpPr>
          <p:cNvPr id="393"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grpSp>
        <p:nvGrpSpPr>
          <p:cNvPr id="400" name="Drawing"/>
          <p:cNvGrpSpPr/>
          <p:nvPr/>
        </p:nvGrpSpPr>
        <p:grpSpPr>
          <a:xfrm>
            <a:off x="3076546" y="5178032"/>
            <a:ext cx="2124807" cy="883170"/>
            <a:chOff x="-56514" y="-813822"/>
            <a:chExt cx="2319459" cy="875141"/>
          </a:xfrm>
        </p:grpSpPr>
        <p:pic>
          <p:nvPicPr>
            <p:cNvPr id="394" name="Line Shape" descr="Line Shape"/>
            <p:cNvPicPr>
              <a:picLocks/>
            </p:cNvPicPr>
            <p:nvPr/>
          </p:nvPicPr>
          <p:blipFill>
            <a:blip r:embed="rId5"/>
            <a:stretch>
              <a:fillRect/>
            </a:stretch>
          </p:blipFill>
          <p:spPr>
            <a:xfrm>
              <a:off x="-56515" y="-72437"/>
              <a:ext cx="1306634" cy="133756"/>
            </a:xfrm>
            <a:prstGeom prst="rect">
              <a:avLst/>
            </a:prstGeom>
            <a:effectLst/>
          </p:spPr>
        </p:pic>
        <p:pic>
          <p:nvPicPr>
            <p:cNvPr id="396" name="Line Shape" descr="Line Shape"/>
            <p:cNvPicPr>
              <a:picLocks/>
            </p:cNvPicPr>
            <p:nvPr/>
          </p:nvPicPr>
          <p:blipFill>
            <a:blip r:embed="rId6"/>
            <a:stretch>
              <a:fillRect/>
            </a:stretch>
          </p:blipFill>
          <p:spPr>
            <a:xfrm>
              <a:off x="1261365" y="-813823"/>
              <a:ext cx="1001581" cy="435313"/>
            </a:xfrm>
            <a:prstGeom prst="rect">
              <a:avLst/>
            </a:prstGeom>
            <a:effectLst/>
          </p:spPr>
        </p:pic>
        <p:pic>
          <p:nvPicPr>
            <p:cNvPr id="398" name="Line Shape" descr="Line Shape"/>
            <p:cNvPicPr>
              <a:picLocks/>
            </p:cNvPicPr>
            <p:nvPr/>
          </p:nvPicPr>
          <p:blipFill>
            <a:blip r:embed="rId7"/>
            <a:stretch>
              <a:fillRect/>
            </a:stretch>
          </p:blipFill>
          <p:spPr>
            <a:xfrm>
              <a:off x="1199011" y="-732296"/>
              <a:ext cx="586129" cy="460791"/>
            </a:xfrm>
            <a:prstGeom prst="rect">
              <a:avLst/>
            </a:prstGeom>
            <a:effectLst/>
          </p:spPr>
        </p:pic>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6" name="Group 50"/>
          <p:cNvGrpSpPr/>
          <p:nvPr/>
        </p:nvGrpSpPr>
        <p:grpSpPr>
          <a:xfrm>
            <a:off x="341947" y="277088"/>
            <a:ext cx="1951108" cy="2531904"/>
            <a:chOff x="-1" y="0"/>
            <a:chExt cx="1951106" cy="2531901"/>
          </a:xfrm>
        </p:grpSpPr>
        <p:pic>
          <p:nvPicPr>
            <p:cNvPr id="402" name="Picture 13" descr="Picture 13"/>
            <p:cNvPicPr>
              <a:picLocks noChangeAspect="1"/>
            </p:cNvPicPr>
            <p:nvPr/>
          </p:nvPicPr>
          <p:blipFill>
            <a:blip r:embed="rId2"/>
            <a:srcRect l="62007" t="53151" r="18594" b="17885"/>
            <a:stretch>
              <a:fillRect/>
            </a:stretch>
          </p:blipFill>
          <p:spPr>
            <a:xfrm>
              <a:off x="1" y="0"/>
              <a:ext cx="1951104" cy="1945015"/>
            </a:xfrm>
            <a:prstGeom prst="rect">
              <a:avLst/>
            </a:prstGeom>
            <a:ln w="12700" cap="flat">
              <a:noFill/>
              <a:miter lim="400000"/>
            </a:ln>
            <a:effectLst/>
          </p:spPr>
        </p:pic>
        <p:grpSp>
          <p:nvGrpSpPr>
            <p:cNvPr id="405" name="Once back on the My Application Homepage, select Personal Information to"/>
            <p:cNvGrpSpPr/>
            <p:nvPr/>
          </p:nvGrpSpPr>
          <p:grpSpPr>
            <a:xfrm>
              <a:off x="-1" y="2007053"/>
              <a:ext cx="1951105" cy="524848"/>
              <a:chOff x="0" y="0"/>
              <a:chExt cx="1951103" cy="524847"/>
            </a:xfrm>
          </p:grpSpPr>
          <p:sp>
            <p:nvSpPr>
              <p:cNvPr id="403"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404"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407" name="Picture 7" descr="Picture 7"/>
          <p:cNvPicPr>
            <a:picLocks noChangeAspect="1"/>
          </p:cNvPicPr>
          <p:nvPr/>
        </p:nvPicPr>
        <p:blipFill>
          <a:blip r:embed="rId3"/>
          <a:srcRect t="38963" b="38271"/>
          <a:stretch>
            <a:fillRect/>
          </a:stretch>
        </p:blipFill>
        <p:spPr>
          <a:xfrm>
            <a:off x="6639528" y="0"/>
            <a:ext cx="3418872" cy="601884"/>
          </a:xfrm>
          <a:prstGeom prst="rect">
            <a:avLst/>
          </a:prstGeom>
          <a:ln w="12700">
            <a:miter lim="400000"/>
          </a:ln>
        </p:spPr>
      </p:pic>
      <p:sp>
        <p:nvSpPr>
          <p:cNvPr id="408"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sp>
        <p:nvSpPr>
          <p:cNvPr id="409" name="TextBox 11"/>
          <p:cNvSpPr txBox="1"/>
          <p:nvPr/>
        </p:nvSpPr>
        <p:spPr>
          <a:xfrm>
            <a:off x="3309535" y="653121"/>
            <a:ext cx="5730294" cy="111236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p>
            <a:pPr algn="ctr">
              <a:defRPr sz="1800">
                <a:latin typeface="+mj-lt"/>
                <a:ea typeface="+mj-ea"/>
                <a:cs typeface="+mj-cs"/>
                <a:sym typeface="Helvetica"/>
              </a:defRPr>
            </a:pPr>
            <a:r>
              <a:t>The first set of </a:t>
            </a:r>
            <a:r>
              <a:rPr b="1"/>
              <a:t>San Marcos Credential Questions</a:t>
            </a:r>
            <a:r>
              <a:t> starts with a Housing Inquiry and then provides a list of all requirements that must be completed in order for admission into the program.</a:t>
            </a:r>
          </a:p>
        </p:txBody>
      </p:sp>
      <p:pic>
        <p:nvPicPr>
          <p:cNvPr id="410" name="Picture 5" descr="Picture 5"/>
          <p:cNvPicPr>
            <a:picLocks noChangeAspect="1"/>
          </p:cNvPicPr>
          <p:nvPr/>
        </p:nvPicPr>
        <p:blipFill>
          <a:blip r:embed="rId4"/>
          <a:stretch>
            <a:fillRect/>
          </a:stretch>
        </p:blipFill>
        <p:spPr>
          <a:xfrm>
            <a:off x="2775806" y="2040562"/>
            <a:ext cx="4713938" cy="5429284"/>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 name="Picture 2" descr="Picture 2"/>
          <p:cNvPicPr>
            <a:picLocks noChangeAspect="1"/>
          </p:cNvPicPr>
          <p:nvPr/>
        </p:nvPicPr>
        <p:blipFill>
          <a:blip r:embed="rId2"/>
          <a:stretch>
            <a:fillRect/>
          </a:stretch>
        </p:blipFill>
        <p:spPr>
          <a:xfrm>
            <a:off x="2988780" y="2230397"/>
            <a:ext cx="5645934" cy="3773940"/>
          </a:xfrm>
          <a:prstGeom prst="rect">
            <a:avLst/>
          </a:prstGeom>
          <a:ln w="12700">
            <a:miter lim="400000"/>
          </a:ln>
        </p:spPr>
      </p:pic>
      <p:grpSp>
        <p:nvGrpSpPr>
          <p:cNvPr id="420" name="Group 50"/>
          <p:cNvGrpSpPr/>
          <p:nvPr/>
        </p:nvGrpSpPr>
        <p:grpSpPr>
          <a:xfrm>
            <a:off x="341947" y="277088"/>
            <a:ext cx="1951108" cy="2531904"/>
            <a:chOff x="-1" y="0"/>
            <a:chExt cx="1951106" cy="2531901"/>
          </a:xfrm>
        </p:grpSpPr>
        <p:pic>
          <p:nvPicPr>
            <p:cNvPr id="416" name="Picture 13" descr="Picture 13"/>
            <p:cNvPicPr>
              <a:picLocks noChangeAspect="1"/>
            </p:cNvPicPr>
            <p:nvPr/>
          </p:nvPicPr>
          <p:blipFill>
            <a:blip r:embed="rId3"/>
            <a:srcRect l="62007" t="53151" r="18594" b="17885"/>
            <a:stretch>
              <a:fillRect/>
            </a:stretch>
          </p:blipFill>
          <p:spPr>
            <a:xfrm>
              <a:off x="1" y="0"/>
              <a:ext cx="1951104" cy="1945015"/>
            </a:xfrm>
            <a:prstGeom prst="rect">
              <a:avLst/>
            </a:prstGeom>
            <a:ln w="12700" cap="flat">
              <a:noFill/>
              <a:miter lim="400000"/>
            </a:ln>
            <a:effectLst/>
          </p:spPr>
        </p:pic>
        <p:grpSp>
          <p:nvGrpSpPr>
            <p:cNvPr id="419" name="Once back on the My Application Homepage, select Personal Information to"/>
            <p:cNvGrpSpPr/>
            <p:nvPr/>
          </p:nvGrpSpPr>
          <p:grpSpPr>
            <a:xfrm>
              <a:off x="-1" y="2007053"/>
              <a:ext cx="1951105" cy="524848"/>
              <a:chOff x="0" y="0"/>
              <a:chExt cx="1951103" cy="524847"/>
            </a:xfrm>
          </p:grpSpPr>
          <p:sp>
            <p:nvSpPr>
              <p:cNvPr id="417"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418"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421" name="Picture 7" descr="Picture 7"/>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sp>
        <p:nvSpPr>
          <p:cNvPr id="422"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sp>
        <p:nvSpPr>
          <p:cNvPr id="423" name="TextBox 11"/>
          <p:cNvSpPr txBox="1"/>
          <p:nvPr/>
        </p:nvSpPr>
        <p:spPr>
          <a:xfrm>
            <a:off x="3309535" y="904581"/>
            <a:ext cx="5730294" cy="6094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p>
            <a:pPr algn="ctr">
              <a:defRPr sz="1800">
                <a:latin typeface="+mj-lt"/>
                <a:ea typeface="+mj-ea"/>
                <a:cs typeface="+mj-cs"/>
                <a:sym typeface="Helvetica"/>
              </a:defRPr>
            </a:pPr>
            <a:r>
              <a:t>As you continue with the Questions section, you will be prompted to answer a </a:t>
            </a:r>
            <a:r>
              <a:rPr u="sng">
                <a:solidFill>
                  <a:srgbClr val="0000FF"/>
                </a:solidFill>
                <a:uFill>
                  <a:solidFill>
                    <a:srgbClr val="0000FF"/>
                  </a:solidFill>
                </a:uFill>
                <a:hlinkClick r:id="rId5"/>
              </a:rPr>
              <a:t>Bilingual Authorization (BiLA)</a:t>
            </a:r>
          </a:p>
        </p:txBody>
      </p:sp>
      <p:grpSp>
        <p:nvGrpSpPr>
          <p:cNvPr id="426" name="Once back on the My Application Homepage, select Personal Information to"/>
          <p:cNvGrpSpPr/>
          <p:nvPr/>
        </p:nvGrpSpPr>
        <p:grpSpPr>
          <a:xfrm>
            <a:off x="6639528" y="4872942"/>
            <a:ext cx="2421231" cy="1909825"/>
            <a:chOff x="0" y="0"/>
            <a:chExt cx="2421230" cy="1909823"/>
          </a:xfrm>
        </p:grpSpPr>
        <p:sp>
          <p:nvSpPr>
            <p:cNvPr id="424" name="Rounded Rectangle"/>
            <p:cNvSpPr/>
            <p:nvPr/>
          </p:nvSpPr>
          <p:spPr>
            <a:xfrm>
              <a:off x="0" y="0"/>
              <a:ext cx="2421230" cy="1909823"/>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25" name="If you are interested in teaching in both Spanish and English select, Yes, I am applying for the Bilingual Authorization in Spanish."/>
            <p:cNvSpPr txBox="1"/>
            <p:nvPr/>
          </p:nvSpPr>
          <p:spPr>
            <a:xfrm>
              <a:off x="196465" y="321896"/>
              <a:ext cx="2028300" cy="12660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If you are interested in teaching in both Spanish and English select, </a:t>
              </a:r>
              <a:r>
                <a:rPr b="1"/>
                <a:t>Yes, I am applying for the Bilingual Authorization in Spanish</a:t>
              </a:r>
              <a:r>
                <a:t>.</a:t>
              </a:r>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 name="Picture 3" descr="Picture 3"/>
          <p:cNvPicPr>
            <a:picLocks noChangeAspect="1"/>
          </p:cNvPicPr>
          <p:nvPr/>
        </p:nvPicPr>
        <p:blipFill>
          <a:blip r:embed="rId2"/>
          <a:stretch>
            <a:fillRect/>
          </a:stretch>
        </p:blipFill>
        <p:spPr>
          <a:xfrm>
            <a:off x="2619725" y="1816717"/>
            <a:ext cx="5395035" cy="5614231"/>
          </a:xfrm>
          <a:prstGeom prst="rect">
            <a:avLst/>
          </a:prstGeom>
          <a:ln w="12700">
            <a:miter lim="400000"/>
          </a:ln>
        </p:spPr>
      </p:pic>
      <p:grpSp>
        <p:nvGrpSpPr>
          <p:cNvPr id="433" name="Group 50"/>
          <p:cNvGrpSpPr/>
          <p:nvPr/>
        </p:nvGrpSpPr>
        <p:grpSpPr>
          <a:xfrm>
            <a:off x="341947" y="277088"/>
            <a:ext cx="1951108" cy="2531904"/>
            <a:chOff x="-1" y="0"/>
            <a:chExt cx="1951106" cy="2531901"/>
          </a:xfrm>
        </p:grpSpPr>
        <p:pic>
          <p:nvPicPr>
            <p:cNvPr id="429" name="Picture 13" descr="Picture 13"/>
            <p:cNvPicPr>
              <a:picLocks noChangeAspect="1"/>
            </p:cNvPicPr>
            <p:nvPr/>
          </p:nvPicPr>
          <p:blipFill>
            <a:blip r:embed="rId3"/>
            <a:srcRect l="62007" t="53151" r="18594" b="17885"/>
            <a:stretch>
              <a:fillRect/>
            </a:stretch>
          </p:blipFill>
          <p:spPr>
            <a:xfrm>
              <a:off x="1" y="0"/>
              <a:ext cx="1951104" cy="1945015"/>
            </a:xfrm>
            <a:prstGeom prst="rect">
              <a:avLst/>
            </a:prstGeom>
            <a:ln w="12700" cap="flat">
              <a:noFill/>
              <a:miter lim="400000"/>
            </a:ln>
            <a:effectLst/>
          </p:spPr>
        </p:pic>
        <p:grpSp>
          <p:nvGrpSpPr>
            <p:cNvPr id="432" name="Once back on the My Application Homepage, select Personal Information to"/>
            <p:cNvGrpSpPr/>
            <p:nvPr/>
          </p:nvGrpSpPr>
          <p:grpSpPr>
            <a:xfrm>
              <a:off x="-1" y="2007053"/>
              <a:ext cx="1951105" cy="524848"/>
              <a:chOff x="0" y="0"/>
              <a:chExt cx="1951103" cy="524847"/>
            </a:xfrm>
          </p:grpSpPr>
          <p:sp>
            <p:nvSpPr>
              <p:cNvPr id="430"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431"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434" name="Picture 7" descr="Picture 7"/>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sp>
        <p:nvSpPr>
          <p:cNvPr id="435"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sp>
        <p:nvSpPr>
          <p:cNvPr id="436" name="TextBox 11"/>
          <p:cNvSpPr txBox="1"/>
          <p:nvPr/>
        </p:nvSpPr>
        <p:spPr>
          <a:xfrm>
            <a:off x="3309535" y="904581"/>
            <a:ext cx="5730294" cy="6094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lgn="ctr">
              <a:defRPr sz="1800">
                <a:latin typeface="+mj-lt"/>
                <a:ea typeface="+mj-ea"/>
                <a:cs typeface="+mj-cs"/>
                <a:sym typeface="Helvetica"/>
              </a:defRPr>
            </a:lvl1pPr>
          </a:lstStyle>
          <a:p>
            <a:r>
              <a:t>As you continue you will find related to the 3 prerequisite courses required for admission</a:t>
            </a:r>
          </a:p>
        </p:txBody>
      </p:sp>
      <p:grpSp>
        <p:nvGrpSpPr>
          <p:cNvPr id="439" name="Once back on the My Application Homepage, select Personal Information to"/>
          <p:cNvGrpSpPr/>
          <p:nvPr/>
        </p:nvGrpSpPr>
        <p:grpSpPr>
          <a:xfrm>
            <a:off x="6720002" y="2149491"/>
            <a:ext cx="1901482" cy="1566244"/>
            <a:chOff x="0" y="0"/>
            <a:chExt cx="1901480" cy="1566242"/>
          </a:xfrm>
        </p:grpSpPr>
        <p:sp>
          <p:nvSpPr>
            <p:cNvPr id="437" name="Rounded Rectangle"/>
            <p:cNvSpPr/>
            <p:nvPr/>
          </p:nvSpPr>
          <p:spPr>
            <a:xfrm>
              <a:off x="0" y="0"/>
              <a:ext cx="1901480" cy="1566242"/>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38" name="Select the term in which you have taken or plan to take a corresponding pre-requisite course."/>
            <p:cNvSpPr txBox="1"/>
            <p:nvPr/>
          </p:nvSpPr>
          <p:spPr>
            <a:xfrm>
              <a:off x="161406" y="150105"/>
              <a:ext cx="1578667" cy="12660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Select the </a:t>
              </a:r>
              <a:r>
                <a:rPr b="1"/>
                <a:t>term</a:t>
              </a:r>
              <a:r>
                <a:t> in which you have taken or plan to take a corresponding pre-requisite course.</a:t>
              </a:r>
            </a:p>
          </p:txBody>
        </p:sp>
      </p:grpSp>
      <p:grpSp>
        <p:nvGrpSpPr>
          <p:cNvPr id="442" name="Once back on the My Application Homepage, select Personal Information to"/>
          <p:cNvGrpSpPr/>
          <p:nvPr/>
        </p:nvGrpSpPr>
        <p:grpSpPr>
          <a:xfrm>
            <a:off x="7184091" y="3826345"/>
            <a:ext cx="2329745" cy="2043188"/>
            <a:chOff x="0" y="0"/>
            <a:chExt cx="2329744" cy="2043186"/>
          </a:xfrm>
        </p:grpSpPr>
        <p:sp>
          <p:nvSpPr>
            <p:cNvPr id="440" name="Rounded Rectangle"/>
            <p:cNvSpPr/>
            <p:nvPr/>
          </p:nvSpPr>
          <p:spPr>
            <a:xfrm>
              <a:off x="0" y="0"/>
              <a:ext cx="2329744" cy="2043186"/>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41" name="Select the grade that you received in the corresponding pre-requisite. If you are currently taking the course or plan to take the course in the future, select In-Progress"/>
            <p:cNvSpPr txBox="1"/>
            <p:nvPr/>
          </p:nvSpPr>
          <p:spPr>
            <a:xfrm>
              <a:off x="210074" y="97112"/>
              <a:ext cx="1909595" cy="184896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Select the </a:t>
              </a:r>
              <a:r>
                <a:rPr b="1"/>
                <a:t>grade</a:t>
              </a:r>
              <a:r>
                <a:t> that you received in the corresponding pre-requisite. If you are currently taking the course or plan to take the course in the future, select </a:t>
              </a:r>
              <a:r>
                <a:rPr b="1"/>
                <a:t>In-Progress</a:t>
              </a:r>
              <a:r>
                <a:rPr lang="en-US" b="1"/>
                <a:t>.</a:t>
              </a:r>
              <a:endParaRPr b="1"/>
            </a:p>
          </p:txBody>
        </p:sp>
      </p:grpSp>
      <p:grpSp>
        <p:nvGrpSpPr>
          <p:cNvPr id="445" name="Once back on the My Application Homepage, select Personal Information to"/>
          <p:cNvGrpSpPr/>
          <p:nvPr/>
        </p:nvGrpSpPr>
        <p:grpSpPr>
          <a:xfrm>
            <a:off x="7030191" y="5980145"/>
            <a:ext cx="2637546" cy="1561417"/>
            <a:chOff x="0" y="0"/>
            <a:chExt cx="2637545" cy="1561415"/>
          </a:xfrm>
        </p:grpSpPr>
        <p:sp>
          <p:nvSpPr>
            <p:cNvPr id="443" name="Rounded Rectangle"/>
            <p:cNvSpPr/>
            <p:nvPr/>
          </p:nvSpPr>
          <p:spPr>
            <a:xfrm>
              <a:off x="0" y="0"/>
              <a:ext cx="2637545" cy="1561415"/>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44" name="As a reminder, students must receive a C+ or better in each pre-requisite course. Pre-requisite courses must be completed by the end of the Summer 2024 term."/>
            <p:cNvSpPr txBox="1"/>
            <p:nvPr/>
          </p:nvSpPr>
          <p:spPr>
            <a:xfrm>
              <a:off x="160914" y="50537"/>
              <a:ext cx="2315716" cy="146034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970536">
                <a:spcBef>
                  <a:spcPts val="1100"/>
                </a:spcBef>
                <a:defRPr sz="1400">
                  <a:latin typeface="+mj-lt"/>
                  <a:ea typeface="+mj-ea"/>
                  <a:cs typeface="+mj-cs"/>
                  <a:sym typeface="Helvetica"/>
                </a:defRPr>
              </a:lvl1pPr>
            </a:lstStyle>
            <a:p>
              <a:r>
                <a:t>As a reminder, students must receive a C+ or better in each pre-requisite course. Pre-requisite courses must be completed by the end of the Summer 2024 term.</a:t>
              </a:r>
            </a:p>
          </p:txBody>
        </p:sp>
      </p:grpSp>
      <p:grpSp>
        <p:nvGrpSpPr>
          <p:cNvPr id="454" name="Drawing"/>
          <p:cNvGrpSpPr/>
          <p:nvPr/>
        </p:nvGrpSpPr>
        <p:grpSpPr>
          <a:xfrm>
            <a:off x="4931742" y="3191193"/>
            <a:ext cx="2202976" cy="1772867"/>
            <a:chOff x="-73892" y="-569241"/>
            <a:chExt cx="2202974" cy="1772865"/>
          </a:xfrm>
        </p:grpSpPr>
        <p:pic>
          <p:nvPicPr>
            <p:cNvPr id="446" name="Line Shape" descr="Line Shape"/>
            <p:cNvPicPr>
              <a:picLocks/>
            </p:cNvPicPr>
            <p:nvPr/>
          </p:nvPicPr>
          <p:blipFill>
            <a:blip r:embed="rId5"/>
            <a:stretch>
              <a:fillRect/>
            </a:stretch>
          </p:blipFill>
          <p:spPr>
            <a:xfrm>
              <a:off x="-56516" y="-569242"/>
              <a:ext cx="1742295" cy="626392"/>
            </a:xfrm>
            <a:prstGeom prst="rect">
              <a:avLst/>
            </a:prstGeom>
            <a:effectLst/>
          </p:spPr>
        </p:pic>
        <p:pic>
          <p:nvPicPr>
            <p:cNvPr id="448" name="Line Shape" descr="Line Shape"/>
            <p:cNvPicPr>
              <a:picLocks/>
            </p:cNvPicPr>
            <p:nvPr/>
          </p:nvPicPr>
          <p:blipFill>
            <a:blip r:embed="rId6"/>
            <a:stretch>
              <a:fillRect/>
            </a:stretch>
          </p:blipFill>
          <p:spPr>
            <a:xfrm>
              <a:off x="-73893" y="-351520"/>
              <a:ext cx="445048" cy="469816"/>
            </a:xfrm>
            <a:prstGeom prst="rect">
              <a:avLst/>
            </a:prstGeom>
            <a:effectLst/>
          </p:spPr>
        </p:pic>
        <p:pic>
          <p:nvPicPr>
            <p:cNvPr id="450" name="Line Shape" descr="Line Shape"/>
            <p:cNvPicPr>
              <a:picLocks/>
            </p:cNvPicPr>
            <p:nvPr/>
          </p:nvPicPr>
          <p:blipFill>
            <a:blip r:embed="rId7"/>
            <a:stretch>
              <a:fillRect/>
            </a:stretch>
          </p:blipFill>
          <p:spPr>
            <a:xfrm>
              <a:off x="203352" y="847290"/>
              <a:ext cx="1925730" cy="256974"/>
            </a:xfrm>
            <a:prstGeom prst="rect">
              <a:avLst/>
            </a:prstGeom>
            <a:effectLst/>
          </p:spPr>
        </p:pic>
        <p:pic>
          <p:nvPicPr>
            <p:cNvPr id="452" name="Line Shape" descr="Line Shape"/>
            <p:cNvPicPr>
              <a:picLocks/>
            </p:cNvPicPr>
            <p:nvPr/>
          </p:nvPicPr>
          <p:blipFill>
            <a:blip r:embed="rId8"/>
            <a:stretch>
              <a:fillRect/>
            </a:stretch>
          </p:blipFill>
          <p:spPr>
            <a:xfrm>
              <a:off x="205434" y="571663"/>
              <a:ext cx="440901" cy="631962"/>
            </a:xfrm>
            <a:prstGeom prst="rect">
              <a:avLst/>
            </a:prstGeom>
            <a:effectLst/>
          </p:spPr>
        </p:pic>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 name="Group 50"/>
          <p:cNvGrpSpPr/>
          <p:nvPr/>
        </p:nvGrpSpPr>
        <p:grpSpPr>
          <a:xfrm>
            <a:off x="341947" y="277088"/>
            <a:ext cx="1951108" cy="2531904"/>
            <a:chOff x="-1" y="0"/>
            <a:chExt cx="1951106" cy="2531901"/>
          </a:xfrm>
        </p:grpSpPr>
        <p:pic>
          <p:nvPicPr>
            <p:cNvPr id="456" name="Picture 13" descr="Picture 13"/>
            <p:cNvPicPr>
              <a:picLocks noChangeAspect="1"/>
            </p:cNvPicPr>
            <p:nvPr/>
          </p:nvPicPr>
          <p:blipFill>
            <a:blip r:embed="rId2"/>
            <a:srcRect l="62007" t="53151" r="18594" b="17885"/>
            <a:stretch>
              <a:fillRect/>
            </a:stretch>
          </p:blipFill>
          <p:spPr>
            <a:xfrm>
              <a:off x="1" y="0"/>
              <a:ext cx="1951104" cy="1945015"/>
            </a:xfrm>
            <a:prstGeom prst="rect">
              <a:avLst/>
            </a:prstGeom>
            <a:ln w="12700" cap="flat">
              <a:noFill/>
              <a:miter lim="400000"/>
            </a:ln>
            <a:effectLst/>
          </p:spPr>
        </p:pic>
        <p:grpSp>
          <p:nvGrpSpPr>
            <p:cNvPr id="459" name="Once back on the My Application Homepage, select Personal Information to"/>
            <p:cNvGrpSpPr/>
            <p:nvPr/>
          </p:nvGrpSpPr>
          <p:grpSpPr>
            <a:xfrm>
              <a:off x="-1" y="2007053"/>
              <a:ext cx="1951105" cy="524848"/>
              <a:chOff x="0" y="0"/>
              <a:chExt cx="1951103" cy="524847"/>
            </a:xfrm>
          </p:grpSpPr>
          <p:sp>
            <p:nvSpPr>
              <p:cNvPr id="457"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458"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461" name="Picture 7" descr="Picture 7"/>
          <p:cNvPicPr>
            <a:picLocks noChangeAspect="1"/>
          </p:cNvPicPr>
          <p:nvPr/>
        </p:nvPicPr>
        <p:blipFill>
          <a:blip r:embed="rId3"/>
          <a:srcRect t="38963" b="38271"/>
          <a:stretch>
            <a:fillRect/>
          </a:stretch>
        </p:blipFill>
        <p:spPr>
          <a:xfrm>
            <a:off x="6639528" y="0"/>
            <a:ext cx="3418872" cy="601884"/>
          </a:xfrm>
          <a:prstGeom prst="rect">
            <a:avLst/>
          </a:prstGeom>
          <a:ln w="12700">
            <a:miter lim="400000"/>
          </a:ln>
        </p:spPr>
      </p:pic>
      <p:sp>
        <p:nvSpPr>
          <p:cNvPr id="462"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sp>
        <p:nvSpPr>
          <p:cNvPr id="463" name="TextBox 11"/>
          <p:cNvSpPr txBox="1"/>
          <p:nvPr/>
        </p:nvSpPr>
        <p:spPr>
          <a:xfrm>
            <a:off x="2720056" y="778851"/>
            <a:ext cx="7187870" cy="8609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lgn="ctr">
              <a:defRPr sz="1800">
                <a:latin typeface="+mj-lt"/>
                <a:ea typeface="+mj-ea"/>
                <a:cs typeface="+mj-cs"/>
                <a:sym typeface="Helvetica"/>
              </a:defRPr>
            </a:lvl1pPr>
          </a:lstStyle>
          <a:p>
            <a:r>
              <a:t>The final question is an acknowledgement. Please read both questions carefully. Once all questions have been answered, a blue Save and Continue button will appear in the top right corner.</a:t>
            </a:r>
          </a:p>
        </p:txBody>
      </p:sp>
      <p:pic>
        <p:nvPicPr>
          <p:cNvPr id="464" name="Picture 5" descr="Picture 5"/>
          <p:cNvPicPr>
            <a:picLocks noChangeAspect="1"/>
          </p:cNvPicPr>
          <p:nvPr/>
        </p:nvPicPr>
        <p:blipFill>
          <a:blip r:embed="rId4"/>
          <a:stretch>
            <a:fillRect/>
          </a:stretch>
        </p:blipFill>
        <p:spPr>
          <a:xfrm>
            <a:off x="3257972" y="1979272"/>
            <a:ext cx="4512124" cy="5393804"/>
          </a:xfrm>
          <a:prstGeom prst="rect">
            <a:avLst/>
          </a:prstGeom>
          <a:ln w="12700">
            <a:miter lim="400000"/>
          </a:ln>
        </p:spPr>
      </p:pic>
      <p:grpSp>
        <p:nvGrpSpPr>
          <p:cNvPr id="467" name="Once back on the My Application Homepage, select Personal Information to"/>
          <p:cNvGrpSpPr/>
          <p:nvPr/>
        </p:nvGrpSpPr>
        <p:grpSpPr>
          <a:xfrm>
            <a:off x="6971442" y="2808988"/>
            <a:ext cx="2496651" cy="1484718"/>
            <a:chOff x="0" y="0"/>
            <a:chExt cx="2496649" cy="1484716"/>
          </a:xfrm>
        </p:grpSpPr>
        <p:sp>
          <p:nvSpPr>
            <p:cNvPr id="465" name="Rounded Rectangle"/>
            <p:cNvSpPr/>
            <p:nvPr/>
          </p:nvSpPr>
          <p:spPr>
            <a:xfrm>
              <a:off x="0" y="0"/>
              <a:ext cx="2496649" cy="1484716"/>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66" name="Please click Save and Continue. Once the document has saved, move on to the next section by clicking the Documents tab."/>
            <p:cNvSpPr txBox="1"/>
            <p:nvPr/>
          </p:nvSpPr>
          <p:spPr>
            <a:xfrm>
              <a:off x="153087" y="109342"/>
              <a:ext cx="2190475" cy="12660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Please click Save and Continue. Once the document has saved, move on to the next section by clicking the </a:t>
              </a:r>
              <a:r>
                <a:rPr b="1"/>
                <a:t>Documents</a:t>
              </a:r>
              <a:r>
                <a:t> tab.</a:t>
              </a:r>
            </a:p>
          </p:txBody>
        </p:sp>
      </p:grpSp>
      <p:grpSp>
        <p:nvGrpSpPr>
          <p:cNvPr id="474" name="Drawing"/>
          <p:cNvGrpSpPr/>
          <p:nvPr/>
        </p:nvGrpSpPr>
        <p:grpSpPr>
          <a:xfrm>
            <a:off x="5409775" y="1981108"/>
            <a:ext cx="3033116" cy="827581"/>
            <a:chOff x="-803479" y="-105474"/>
            <a:chExt cx="3033115" cy="827579"/>
          </a:xfrm>
        </p:grpSpPr>
        <p:pic>
          <p:nvPicPr>
            <p:cNvPr id="468" name="Line Shape" descr="Line Shape"/>
            <p:cNvPicPr>
              <a:picLocks/>
            </p:cNvPicPr>
            <p:nvPr/>
          </p:nvPicPr>
          <p:blipFill>
            <a:blip r:embed="rId5"/>
            <a:stretch>
              <a:fillRect/>
            </a:stretch>
          </p:blipFill>
          <p:spPr>
            <a:xfrm>
              <a:off x="-803480" y="-73903"/>
              <a:ext cx="1295185" cy="456227"/>
            </a:xfrm>
            <a:prstGeom prst="rect">
              <a:avLst/>
            </a:prstGeom>
            <a:effectLst/>
          </p:spPr>
        </p:pic>
        <p:pic>
          <p:nvPicPr>
            <p:cNvPr id="470" name="Line Shape" descr="Line Shape"/>
            <p:cNvPicPr>
              <a:picLocks/>
            </p:cNvPicPr>
            <p:nvPr/>
          </p:nvPicPr>
          <p:blipFill>
            <a:blip r:embed="rId6"/>
            <a:stretch>
              <a:fillRect/>
            </a:stretch>
          </p:blipFill>
          <p:spPr>
            <a:xfrm>
              <a:off x="1624980" y="-89103"/>
              <a:ext cx="604656" cy="811209"/>
            </a:xfrm>
            <a:prstGeom prst="rect">
              <a:avLst/>
            </a:prstGeom>
            <a:effectLst/>
          </p:spPr>
        </p:pic>
        <p:pic>
          <p:nvPicPr>
            <p:cNvPr id="472" name="Line Shape" descr="Line Shape"/>
            <p:cNvPicPr>
              <a:picLocks/>
            </p:cNvPicPr>
            <p:nvPr/>
          </p:nvPicPr>
          <p:blipFill>
            <a:blip r:embed="rId7"/>
            <a:stretch>
              <a:fillRect/>
            </a:stretch>
          </p:blipFill>
          <p:spPr>
            <a:xfrm>
              <a:off x="1607097" y="-105475"/>
              <a:ext cx="346193" cy="407207"/>
            </a:xfrm>
            <a:prstGeom prst="rect">
              <a:avLst/>
            </a:prstGeom>
            <a:effectLst/>
          </p:spPr>
        </p:pic>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6" name="Picture 2" descr="Picture 2"/>
          <p:cNvPicPr>
            <a:picLocks noChangeAspect="1"/>
          </p:cNvPicPr>
          <p:nvPr/>
        </p:nvPicPr>
        <p:blipFill>
          <a:blip r:embed="rId2"/>
          <a:stretch>
            <a:fillRect/>
          </a:stretch>
        </p:blipFill>
        <p:spPr>
          <a:xfrm>
            <a:off x="2720057" y="1816718"/>
            <a:ext cx="4705044" cy="5550298"/>
          </a:xfrm>
          <a:prstGeom prst="rect">
            <a:avLst/>
          </a:prstGeom>
          <a:ln w="12700">
            <a:miter lim="400000"/>
          </a:ln>
        </p:spPr>
      </p:pic>
      <p:grpSp>
        <p:nvGrpSpPr>
          <p:cNvPr id="481" name="Group 50"/>
          <p:cNvGrpSpPr/>
          <p:nvPr/>
        </p:nvGrpSpPr>
        <p:grpSpPr>
          <a:xfrm>
            <a:off x="341947" y="277088"/>
            <a:ext cx="1951108" cy="2531904"/>
            <a:chOff x="-1" y="0"/>
            <a:chExt cx="1951106" cy="2531901"/>
          </a:xfrm>
        </p:grpSpPr>
        <p:pic>
          <p:nvPicPr>
            <p:cNvPr id="477" name="Picture 13" descr="Picture 13"/>
            <p:cNvPicPr>
              <a:picLocks noChangeAspect="1"/>
            </p:cNvPicPr>
            <p:nvPr/>
          </p:nvPicPr>
          <p:blipFill>
            <a:blip r:embed="rId3"/>
            <a:srcRect l="62007" t="53151" r="18594" b="17885"/>
            <a:stretch>
              <a:fillRect/>
            </a:stretch>
          </p:blipFill>
          <p:spPr>
            <a:xfrm>
              <a:off x="1" y="0"/>
              <a:ext cx="1951104" cy="1945015"/>
            </a:xfrm>
            <a:prstGeom prst="rect">
              <a:avLst/>
            </a:prstGeom>
            <a:ln w="12700" cap="flat">
              <a:noFill/>
              <a:miter lim="400000"/>
            </a:ln>
            <a:effectLst/>
          </p:spPr>
        </p:pic>
        <p:grpSp>
          <p:nvGrpSpPr>
            <p:cNvPr id="480" name="Once back on the My Application Homepage, select Personal Information to"/>
            <p:cNvGrpSpPr/>
            <p:nvPr/>
          </p:nvGrpSpPr>
          <p:grpSpPr>
            <a:xfrm>
              <a:off x="-1" y="2007053"/>
              <a:ext cx="1951105" cy="524848"/>
              <a:chOff x="0" y="0"/>
              <a:chExt cx="1951103" cy="524847"/>
            </a:xfrm>
          </p:grpSpPr>
          <p:sp>
            <p:nvSpPr>
              <p:cNvPr id="478"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479"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482" name="Picture 7" descr="Picture 7"/>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sp>
        <p:nvSpPr>
          <p:cNvPr id="483"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sp>
        <p:nvSpPr>
          <p:cNvPr id="484" name="TextBox 11"/>
          <p:cNvSpPr txBox="1"/>
          <p:nvPr/>
        </p:nvSpPr>
        <p:spPr>
          <a:xfrm>
            <a:off x="2720056" y="904582"/>
            <a:ext cx="7187870" cy="6094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lgn="ctr">
              <a:defRPr sz="1800">
                <a:latin typeface="+mj-lt"/>
                <a:ea typeface="+mj-ea"/>
                <a:cs typeface="+mj-cs"/>
                <a:sym typeface="Helvetica"/>
              </a:defRPr>
            </a:lvl1pPr>
          </a:lstStyle>
          <a:p>
            <a:r>
              <a:t>Within the Documents tab there are two main sections: Required Documents &amp; Optional Documents</a:t>
            </a:r>
          </a:p>
        </p:txBody>
      </p:sp>
      <p:grpSp>
        <p:nvGrpSpPr>
          <p:cNvPr id="487" name="Once back on the My Application Homepage, select Personal Information to"/>
          <p:cNvGrpSpPr/>
          <p:nvPr/>
        </p:nvGrpSpPr>
        <p:grpSpPr>
          <a:xfrm>
            <a:off x="6995496" y="1940906"/>
            <a:ext cx="2496651" cy="1428834"/>
            <a:chOff x="0" y="0"/>
            <a:chExt cx="2496649" cy="1428832"/>
          </a:xfrm>
        </p:grpSpPr>
        <p:sp>
          <p:nvSpPr>
            <p:cNvPr id="485" name="Rounded Rectangle"/>
            <p:cNvSpPr/>
            <p:nvPr/>
          </p:nvSpPr>
          <p:spPr>
            <a:xfrm>
              <a:off x="0" y="0"/>
              <a:ext cx="2496649" cy="1428832"/>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86" name="For Required Documents, please upload your most recent Unofficial Transcript from the most current Higher Education Institution attended."/>
            <p:cNvSpPr txBox="1"/>
            <p:nvPr/>
          </p:nvSpPr>
          <p:spPr>
            <a:xfrm>
              <a:off x="147385" y="81400"/>
              <a:ext cx="2201879" cy="12660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For </a:t>
              </a:r>
              <a:r>
                <a:rPr i="1"/>
                <a:t>Required Documents</a:t>
              </a:r>
              <a:r>
                <a:t>, please upload your most recent Unofficial Transcript from the most current Higher Education Institution attended.</a:t>
              </a:r>
            </a:p>
          </p:txBody>
        </p:sp>
      </p:grpSp>
      <p:grpSp>
        <p:nvGrpSpPr>
          <p:cNvPr id="490" name="Once back on the My Application Homepage, select Personal Information to"/>
          <p:cNvGrpSpPr/>
          <p:nvPr/>
        </p:nvGrpSpPr>
        <p:grpSpPr>
          <a:xfrm>
            <a:off x="6771189" y="3592002"/>
            <a:ext cx="2945262" cy="2380106"/>
            <a:chOff x="0" y="0"/>
            <a:chExt cx="2945260" cy="2380104"/>
          </a:xfrm>
        </p:grpSpPr>
        <p:sp>
          <p:nvSpPr>
            <p:cNvPr id="488" name="Rounded Rectangle"/>
            <p:cNvSpPr/>
            <p:nvPr/>
          </p:nvSpPr>
          <p:spPr>
            <a:xfrm>
              <a:off x="0" y="0"/>
              <a:ext cx="2945260" cy="2380104"/>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89" name="For Optional Documents, please upload each corresponding document if available. If not available, you will be required to submit the documentation by the respective due date by emailing the document to cehhs-ss@csusm.edu"/>
            <p:cNvSpPr txBox="1"/>
            <p:nvPr/>
          </p:nvSpPr>
          <p:spPr>
            <a:xfrm>
              <a:off x="244453" y="265572"/>
              <a:ext cx="2456354" cy="184896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For Optional Documents, please upload each corresponding document if available. If not available, you will be required to submit the documentation by the respective due date by emailing the document to </a:t>
              </a:r>
              <a:r>
                <a:rPr u="sng">
                  <a:solidFill>
                    <a:srgbClr val="0000FF"/>
                  </a:solidFill>
                  <a:uFill>
                    <a:solidFill>
                      <a:srgbClr val="0000FF"/>
                    </a:solidFill>
                  </a:uFill>
                  <a:hlinkClick r:id="rId5"/>
                </a:rPr>
                <a:t>cehhs-ss@csusm.edu</a:t>
              </a:r>
              <a:r>
                <a:t> </a:t>
              </a:r>
            </a:p>
          </p:txBody>
        </p:sp>
      </p:grpSp>
      <p:grpSp>
        <p:nvGrpSpPr>
          <p:cNvPr id="493" name="Once back on the My Application Homepage, select Personal Information to"/>
          <p:cNvGrpSpPr/>
          <p:nvPr/>
        </p:nvGrpSpPr>
        <p:grpSpPr>
          <a:xfrm>
            <a:off x="7060562" y="6194371"/>
            <a:ext cx="2366516" cy="1394911"/>
            <a:chOff x="0" y="0"/>
            <a:chExt cx="2366515" cy="1394910"/>
          </a:xfrm>
        </p:grpSpPr>
        <p:sp>
          <p:nvSpPr>
            <p:cNvPr id="491" name="Rounded Rectangle"/>
            <p:cNvSpPr/>
            <p:nvPr/>
          </p:nvSpPr>
          <p:spPr>
            <a:xfrm>
              <a:off x="0" y="0"/>
              <a:ext cx="2366515" cy="1394910"/>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492" name="Once all documents are uploaded, select the Save and Continue button in the top right corner. Then select the Recommendations tab"/>
            <p:cNvSpPr txBox="1"/>
            <p:nvPr/>
          </p:nvSpPr>
          <p:spPr>
            <a:xfrm>
              <a:off x="143923" y="64439"/>
              <a:ext cx="2078668" cy="126603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Once all documents are uploaded, select the </a:t>
              </a:r>
              <a:r>
                <a:rPr b="1"/>
                <a:t>Save and Continue</a:t>
              </a:r>
              <a:r>
                <a:t> button in the top right corner. Then select the </a:t>
              </a:r>
              <a:r>
                <a:rPr b="1"/>
                <a:t>Recommendations</a:t>
              </a:r>
              <a:r>
                <a:t> tab</a:t>
              </a:r>
              <a:r>
                <a:rPr lang="en-US"/>
                <a:t>.</a:t>
              </a:r>
              <a:endParaRPr/>
            </a:p>
          </p:txBody>
        </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5" name="Picture 3" descr="Picture 3"/>
          <p:cNvPicPr>
            <a:picLocks noChangeAspect="1"/>
          </p:cNvPicPr>
          <p:nvPr/>
        </p:nvPicPr>
        <p:blipFill>
          <a:blip r:embed="rId2"/>
          <a:stretch>
            <a:fillRect/>
          </a:stretch>
        </p:blipFill>
        <p:spPr>
          <a:xfrm>
            <a:off x="2720057" y="2129615"/>
            <a:ext cx="5470205" cy="5077542"/>
          </a:xfrm>
          <a:prstGeom prst="rect">
            <a:avLst/>
          </a:prstGeom>
          <a:ln w="12700">
            <a:miter lim="400000"/>
          </a:ln>
        </p:spPr>
      </p:pic>
      <p:grpSp>
        <p:nvGrpSpPr>
          <p:cNvPr id="500" name="Group 50"/>
          <p:cNvGrpSpPr/>
          <p:nvPr/>
        </p:nvGrpSpPr>
        <p:grpSpPr>
          <a:xfrm>
            <a:off x="341947" y="277088"/>
            <a:ext cx="1951108" cy="2531904"/>
            <a:chOff x="-1" y="0"/>
            <a:chExt cx="1951106" cy="2531901"/>
          </a:xfrm>
        </p:grpSpPr>
        <p:pic>
          <p:nvPicPr>
            <p:cNvPr id="496" name="Picture 13" descr="Picture 13"/>
            <p:cNvPicPr>
              <a:picLocks noChangeAspect="1"/>
            </p:cNvPicPr>
            <p:nvPr/>
          </p:nvPicPr>
          <p:blipFill>
            <a:blip r:embed="rId3"/>
            <a:srcRect l="62007" t="53151" r="18594" b="17885"/>
            <a:stretch>
              <a:fillRect/>
            </a:stretch>
          </p:blipFill>
          <p:spPr>
            <a:xfrm>
              <a:off x="1" y="0"/>
              <a:ext cx="1951104" cy="1945015"/>
            </a:xfrm>
            <a:prstGeom prst="rect">
              <a:avLst/>
            </a:prstGeom>
            <a:ln w="12700" cap="flat">
              <a:noFill/>
              <a:miter lim="400000"/>
            </a:ln>
            <a:effectLst/>
          </p:spPr>
        </p:pic>
        <p:grpSp>
          <p:nvGrpSpPr>
            <p:cNvPr id="499" name="Once back on the My Application Homepage, select Personal Information to"/>
            <p:cNvGrpSpPr/>
            <p:nvPr/>
          </p:nvGrpSpPr>
          <p:grpSpPr>
            <a:xfrm>
              <a:off x="-1" y="2007053"/>
              <a:ext cx="1951105" cy="524848"/>
              <a:chOff x="0" y="0"/>
              <a:chExt cx="1951103" cy="524847"/>
            </a:xfrm>
          </p:grpSpPr>
          <p:sp>
            <p:nvSpPr>
              <p:cNvPr id="497"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498"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501" name="Picture 7" descr="Picture 7"/>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sp>
        <p:nvSpPr>
          <p:cNvPr id="502"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sp>
        <p:nvSpPr>
          <p:cNvPr id="503" name="TextBox 11"/>
          <p:cNvSpPr txBox="1"/>
          <p:nvPr/>
        </p:nvSpPr>
        <p:spPr>
          <a:xfrm>
            <a:off x="2720056" y="653123"/>
            <a:ext cx="7187870" cy="111236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290" tIns="39290" rIns="39290" bIns="39290" anchor="ctr">
            <a:spAutoFit/>
          </a:bodyPr>
          <a:lstStyle>
            <a:lvl1pPr algn="ctr">
              <a:defRPr sz="1800">
                <a:latin typeface="+mj-lt"/>
                <a:ea typeface="+mj-ea"/>
                <a:cs typeface="+mj-cs"/>
                <a:sym typeface="Helvetica"/>
              </a:defRPr>
            </a:lvl1pPr>
          </a:lstStyle>
          <a:p>
            <a:r>
              <a:t>All applicants are required to submit two current, signed letters of recommendation from faculty or other who are knowledgeable about the applicant's personal qualities and potential for success in the field of education.</a:t>
            </a:r>
          </a:p>
        </p:txBody>
      </p:sp>
      <p:grpSp>
        <p:nvGrpSpPr>
          <p:cNvPr id="506" name="Once back on the My Application Homepage, select Personal Information to"/>
          <p:cNvGrpSpPr/>
          <p:nvPr/>
        </p:nvGrpSpPr>
        <p:grpSpPr>
          <a:xfrm>
            <a:off x="7360753" y="5079996"/>
            <a:ext cx="2355698" cy="1413569"/>
            <a:chOff x="0" y="0"/>
            <a:chExt cx="2355697" cy="1413568"/>
          </a:xfrm>
        </p:grpSpPr>
        <p:sp>
          <p:nvSpPr>
            <p:cNvPr id="504" name="Rounded Rectangle"/>
            <p:cNvSpPr/>
            <p:nvPr/>
          </p:nvSpPr>
          <p:spPr>
            <a:xfrm>
              <a:off x="0" y="0"/>
              <a:ext cx="2355697" cy="1413568"/>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05" name="If you do not have letters of recommendations, then Select +Add General Letter Upload Recommendations"/>
            <p:cNvSpPr txBox="1"/>
            <p:nvPr/>
          </p:nvSpPr>
          <p:spPr>
            <a:xfrm>
              <a:off x="145827" y="170923"/>
              <a:ext cx="2064043" cy="107172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If you do not have letters of recommendations, then Select </a:t>
              </a:r>
              <a:r>
                <a:rPr b="1"/>
                <a:t>+Add General Letter Upload Recommendations</a:t>
              </a:r>
              <a:r>
                <a:rPr lang="en-US" b="1"/>
                <a:t>.</a:t>
              </a:r>
              <a:endParaRPr b="1"/>
            </a:p>
          </p:txBody>
        </p:sp>
      </p:grpSp>
      <p:grpSp>
        <p:nvGrpSpPr>
          <p:cNvPr id="509" name="Once back on the My Application Homepage, select Personal Information to"/>
          <p:cNvGrpSpPr/>
          <p:nvPr/>
        </p:nvGrpSpPr>
        <p:grpSpPr>
          <a:xfrm>
            <a:off x="7222435" y="1843753"/>
            <a:ext cx="2494017" cy="2847517"/>
            <a:chOff x="0" y="0"/>
            <a:chExt cx="2494016" cy="2847515"/>
          </a:xfrm>
        </p:grpSpPr>
        <p:sp>
          <p:nvSpPr>
            <p:cNvPr id="507" name="Rounded Rectangle"/>
            <p:cNvSpPr/>
            <p:nvPr/>
          </p:nvSpPr>
          <p:spPr>
            <a:xfrm>
              <a:off x="0" y="0"/>
              <a:ext cx="2494016" cy="2847515"/>
            </a:xfrm>
            <a:prstGeom prst="roundRect">
              <a:avLst>
                <a:gd name="adj" fmla="val 30901"/>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08" name="IMPORTANT: If you have copies of letters of recommendation with you, they can be uploaded by returning to the Documents tab. Attach the Letters of Recommendation using the Supplemental Materials tag. Be sure to click Save and Continue after uploading!"/>
            <p:cNvSpPr txBox="1"/>
            <p:nvPr/>
          </p:nvSpPr>
          <p:spPr>
            <a:xfrm>
              <a:off x="227310" y="110657"/>
              <a:ext cx="2039395" cy="262620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b="1" u="sng">
                  <a:latin typeface="+mj-lt"/>
                  <a:ea typeface="+mj-ea"/>
                  <a:cs typeface="+mj-cs"/>
                  <a:sym typeface="Helvetica"/>
                </a:defRPr>
              </a:pPr>
              <a:r>
                <a:t>IMPORTANT</a:t>
              </a:r>
              <a:r>
                <a:rPr b="0" u="none"/>
                <a:t>: If you have copies of letters of recommendation with you, they can be uploaded by returning to the </a:t>
              </a:r>
              <a:r>
                <a:rPr u="none"/>
                <a:t>Documents</a:t>
              </a:r>
              <a:r>
                <a:rPr b="0" u="none"/>
                <a:t> tab. Attach the Letters of Recommendation using the </a:t>
              </a:r>
              <a:r>
                <a:rPr u="none"/>
                <a:t>Supplemental Materials </a:t>
              </a:r>
              <a:r>
                <a:rPr b="0" u="none"/>
                <a:t>tag. Be sure to click </a:t>
              </a:r>
              <a:r>
                <a:rPr u="none"/>
                <a:t>Save and Continue </a:t>
              </a:r>
              <a:r>
                <a:rPr b="0" u="none"/>
                <a:t>after uploading!</a:t>
              </a:r>
            </a:p>
          </p:txBody>
        </p:sp>
      </p:grpSp>
      <p:grpSp>
        <p:nvGrpSpPr>
          <p:cNvPr id="516" name="Drawing"/>
          <p:cNvGrpSpPr/>
          <p:nvPr/>
        </p:nvGrpSpPr>
        <p:grpSpPr>
          <a:xfrm>
            <a:off x="5237582" y="2610313"/>
            <a:ext cx="2049999" cy="1277529"/>
            <a:chOff x="-1013887" y="-821466"/>
            <a:chExt cx="2049997" cy="1277528"/>
          </a:xfrm>
        </p:grpSpPr>
        <p:pic>
          <p:nvPicPr>
            <p:cNvPr id="510" name="Line Shape" descr="Line Shape"/>
            <p:cNvPicPr>
              <a:picLocks/>
            </p:cNvPicPr>
            <p:nvPr/>
          </p:nvPicPr>
          <p:blipFill>
            <a:blip r:embed="rId5"/>
            <a:stretch>
              <a:fillRect/>
            </a:stretch>
          </p:blipFill>
          <p:spPr>
            <a:xfrm>
              <a:off x="-1013888" y="-115748"/>
              <a:ext cx="1404257" cy="571811"/>
            </a:xfrm>
            <a:prstGeom prst="rect">
              <a:avLst/>
            </a:prstGeom>
            <a:effectLst/>
          </p:spPr>
        </p:pic>
        <p:pic>
          <p:nvPicPr>
            <p:cNvPr id="512" name="Line Shape" descr="Line Shape"/>
            <p:cNvPicPr>
              <a:picLocks/>
            </p:cNvPicPr>
            <p:nvPr/>
          </p:nvPicPr>
          <p:blipFill>
            <a:blip r:embed="rId6"/>
            <a:stretch>
              <a:fillRect/>
            </a:stretch>
          </p:blipFill>
          <p:spPr>
            <a:xfrm>
              <a:off x="-127852" y="-821467"/>
              <a:ext cx="1163962" cy="511746"/>
            </a:xfrm>
            <a:prstGeom prst="rect">
              <a:avLst/>
            </a:prstGeom>
            <a:effectLst/>
          </p:spPr>
        </p:pic>
        <p:pic>
          <p:nvPicPr>
            <p:cNvPr id="514" name="Line Shape" descr="Line Shape"/>
            <p:cNvPicPr>
              <a:picLocks/>
            </p:cNvPicPr>
            <p:nvPr/>
          </p:nvPicPr>
          <p:blipFill>
            <a:blip r:embed="rId7"/>
            <a:stretch>
              <a:fillRect/>
            </a:stretch>
          </p:blipFill>
          <p:spPr>
            <a:xfrm>
              <a:off x="-177672" y="-714462"/>
              <a:ext cx="602329" cy="434817"/>
            </a:xfrm>
            <a:prstGeom prst="rect">
              <a:avLst/>
            </a:prstGeom>
            <a:effectLst/>
          </p:spPr>
        </p:pic>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8" name="Picture 2" descr="Picture 2"/>
          <p:cNvPicPr>
            <a:picLocks noChangeAspect="1"/>
          </p:cNvPicPr>
          <p:nvPr/>
        </p:nvPicPr>
        <p:blipFill>
          <a:blip r:embed="rId2"/>
          <a:stretch>
            <a:fillRect/>
          </a:stretch>
        </p:blipFill>
        <p:spPr>
          <a:xfrm>
            <a:off x="2850032" y="1062280"/>
            <a:ext cx="5771704" cy="5836231"/>
          </a:xfrm>
          <a:prstGeom prst="rect">
            <a:avLst/>
          </a:prstGeom>
          <a:ln w="12700">
            <a:miter lim="400000"/>
          </a:ln>
        </p:spPr>
      </p:pic>
      <p:grpSp>
        <p:nvGrpSpPr>
          <p:cNvPr id="523" name="Group 50"/>
          <p:cNvGrpSpPr/>
          <p:nvPr/>
        </p:nvGrpSpPr>
        <p:grpSpPr>
          <a:xfrm>
            <a:off x="341947" y="277088"/>
            <a:ext cx="1951108" cy="2531904"/>
            <a:chOff x="-1" y="0"/>
            <a:chExt cx="1951106" cy="2531901"/>
          </a:xfrm>
        </p:grpSpPr>
        <p:pic>
          <p:nvPicPr>
            <p:cNvPr id="519" name="Picture 13" descr="Picture 13"/>
            <p:cNvPicPr>
              <a:picLocks noChangeAspect="1"/>
            </p:cNvPicPr>
            <p:nvPr/>
          </p:nvPicPr>
          <p:blipFill>
            <a:blip r:embed="rId3"/>
            <a:srcRect l="62007" t="53151" r="18594" b="17885"/>
            <a:stretch>
              <a:fillRect/>
            </a:stretch>
          </p:blipFill>
          <p:spPr>
            <a:xfrm>
              <a:off x="1" y="0"/>
              <a:ext cx="1951104" cy="1945015"/>
            </a:xfrm>
            <a:prstGeom prst="rect">
              <a:avLst/>
            </a:prstGeom>
            <a:ln w="12700" cap="flat">
              <a:noFill/>
              <a:miter lim="400000"/>
            </a:ln>
            <a:effectLst/>
          </p:spPr>
        </p:pic>
        <p:grpSp>
          <p:nvGrpSpPr>
            <p:cNvPr id="522" name="Once back on the My Application Homepage, select Personal Information to"/>
            <p:cNvGrpSpPr/>
            <p:nvPr/>
          </p:nvGrpSpPr>
          <p:grpSpPr>
            <a:xfrm>
              <a:off x="-1" y="2007053"/>
              <a:ext cx="1951105" cy="524848"/>
              <a:chOff x="0" y="0"/>
              <a:chExt cx="1951103" cy="524847"/>
            </a:xfrm>
          </p:grpSpPr>
          <p:sp>
            <p:nvSpPr>
              <p:cNvPr id="520"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521"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524" name="Picture 7" descr="Picture 7"/>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sp>
        <p:nvSpPr>
          <p:cNvPr id="525"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grpSp>
        <p:nvGrpSpPr>
          <p:cNvPr id="528" name="Once back on the My Application Homepage, select Personal Information to"/>
          <p:cNvGrpSpPr/>
          <p:nvPr/>
        </p:nvGrpSpPr>
        <p:grpSpPr>
          <a:xfrm>
            <a:off x="7564845" y="6317956"/>
            <a:ext cx="2113782" cy="1161110"/>
            <a:chOff x="0" y="0"/>
            <a:chExt cx="2113781" cy="1161109"/>
          </a:xfrm>
        </p:grpSpPr>
        <p:sp>
          <p:nvSpPr>
            <p:cNvPr id="526" name="Rounded Rectangle"/>
            <p:cNvSpPr/>
            <p:nvPr/>
          </p:nvSpPr>
          <p:spPr>
            <a:xfrm>
              <a:off x="0" y="0"/>
              <a:ext cx="2113781" cy="1161109"/>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27" name="Select +Request New Recommendations in the drop-down menu"/>
            <p:cNvSpPr txBox="1"/>
            <p:nvPr/>
          </p:nvSpPr>
          <p:spPr>
            <a:xfrm>
              <a:off x="120066" y="239004"/>
              <a:ext cx="1873648" cy="68310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Select </a:t>
              </a:r>
              <a:r>
                <a:rPr b="1"/>
                <a:t>+Request New Recommendations</a:t>
              </a:r>
              <a:r>
                <a:t> in the drop-down menu</a:t>
              </a:r>
              <a:r>
                <a:rPr lang="en-US"/>
                <a:t>.</a:t>
              </a:r>
              <a:endParaRPr/>
            </a:p>
          </p:txBody>
        </p:sp>
      </p:grpSp>
      <p:grpSp>
        <p:nvGrpSpPr>
          <p:cNvPr id="533" name="Drawing"/>
          <p:cNvGrpSpPr/>
          <p:nvPr/>
        </p:nvGrpSpPr>
        <p:grpSpPr>
          <a:xfrm>
            <a:off x="6276093" y="6475205"/>
            <a:ext cx="1256069" cy="514293"/>
            <a:chOff x="-105310" y="-220203"/>
            <a:chExt cx="1256067" cy="514292"/>
          </a:xfrm>
        </p:grpSpPr>
        <p:pic>
          <p:nvPicPr>
            <p:cNvPr id="529" name="Line Shape" descr="Line Shape"/>
            <p:cNvPicPr>
              <a:picLocks/>
            </p:cNvPicPr>
            <p:nvPr/>
          </p:nvPicPr>
          <p:blipFill>
            <a:blip r:embed="rId5"/>
            <a:stretch>
              <a:fillRect/>
            </a:stretch>
          </p:blipFill>
          <p:spPr>
            <a:xfrm>
              <a:off x="-56515" y="-57150"/>
              <a:ext cx="1207272" cy="351239"/>
            </a:xfrm>
            <a:prstGeom prst="rect">
              <a:avLst/>
            </a:prstGeom>
            <a:effectLst/>
          </p:spPr>
        </p:pic>
        <p:pic>
          <p:nvPicPr>
            <p:cNvPr id="531" name="Line Shape" descr="Line Shape"/>
            <p:cNvPicPr>
              <a:picLocks/>
            </p:cNvPicPr>
            <p:nvPr/>
          </p:nvPicPr>
          <p:blipFill>
            <a:blip r:embed="rId6"/>
            <a:stretch>
              <a:fillRect/>
            </a:stretch>
          </p:blipFill>
          <p:spPr>
            <a:xfrm>
              <a:off x="-105311" y="-220204"/>
              <a:ext cx="502618" cy="468434"/>
            </a:xfrm>
            <a:prstGeom prst="rect">
              <a:avLst/>
            </a:prstGeom>
            <a:effectLst/>
          </p:spPr>
        </p:pic>
      </p:gr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5" name="Picture 3" descr="Picture 3"/>
          <p:cNvPicPr>
            <a:picLocks noChangeAspect="1"/>
          </p:cNvPicPr>
          <p:nvPr/>
        </p:nvPicPr>
        <p:blipFill>
          <a:blip r:embed="rId2"/>
          <a:stretch>
            <a:fillRect/>
          </a:stretch>
        </p:blipFill>
        <p:spPr>
          <a:xfrm>
            <a:off x="3012091" y="1249596"/>
            <a:ext cx="5032313" cy="6028491"/>
          </a:xfrm>
          <a:prstGeom prst="rect">
            <a:avLst/>
          </a:prstGeom>
          <a:ln w="12700">
            <a:miter lim="400000"/>
          </a:ln>
        </p:spPr>
      </p:pic>
      <p:grpSp>
        <p:nvGrpSpPr>
          <p:cNvPr id="540" name="Group 50"/>
          <p:cNvGrpSpPr/>
          <p:nvPr/>
        </p:nvGrpSpPr>
        <p:grpSpPr>
          <a:xfrm>
            <a:off x="341947" y="277088"/>
            <a:ext cx="1951108" cy="2531904"/>
            <a:chOff x="-1" y="0"/>
            <a:chExt cx="1951106" cy="2531901"/>
          </a:xfrm>
        </p:grpSpPr>
        <p:pic>
          <p:nvPicPr>
            <p:cNvPr id="536" name="Picture 13" descr="Picture 13"/>
            <p:cNvPicPr>
              <a:picLocks noChangeAspect="1"/>
            </p:cNvPicPr>
            <p:nvPr/>
          </p:nvPicPr>
          <p:blipFill>
            <a:blip r:embed="rId3"/>
            <a:srcRect l="62007" t="53151" r="18594" b="17885"/>
            <a:stretch>
              <a:fillRect/>
            </a:stretch>
          </p:blipFill>
          <p:spPr>
            <a:xfrm>
              <a:off x="1" y="0"/>
              <a:ext cx="1951104" cy="1945015"/>
            </a:xfrm>
            <a:prstGeom prst="rect">
              <a:avLst/>
            </a:prstGeom>
            <a:ln w="12700" cap="flat">
              <a:noFill/>
              <a:miter lim="400000"/>
            </a:ln>
            <a:effectLst/>
          </p:spPr>
        </p:pic>
        <p:grpSp>
          <p:nvGrpSpPr>
            <p:cNvPr id="539" name="Once back on the My Application Homepage, select Personal Information to"/>
            <p:cNvGrpSpPr/>
            <p:nvPr/>
          </p:nvGrpSpPr>
          <p:grpSpPr>
            <a:xfrm>
              <a:off x="-1" y="2007053"/>
              <a:ext cx="1951105" cy="524848"/>
              <a:chOff x="0" y="0"/>
              <a:chExt cx="1951103" cy="524847"/>
            </a:xfrm>
          </p:grpSpPr>
          <p:sp>
            <p:nvSpPr>
              <p:cNvPr id="537" name="Rounded Rectangle"/>
              <p:cNvSpPr/>
              <p:nvPr/>
            </p:nvSpPr>
            <p:spPr>
              <a:xfrm>
                <a:off x="0" y="0"/>
                <a:ext cx="1951103" cy="524847"/>
              </a:xfrm>
              <a:prstGeom prst="roundRect">
                <a:avLst>
                  <a:gd name="adj" fmla="val 4234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lnSpc>
                    <a:spcPct val="72000"/>
                  </a:lnSpc>
                  <a:spcBef>
                    <a:spcPts val="1100"/>
                  </a:spcBef>
                  <a:defRPr sz="1500">
                    <a:latin typeface="Canela Text Regular"/>
                    <a:ea typeface="Canela Text Regular"/>
                    <a:cs typeface="Canela Text Regular"/>
                    <a:sym typeface="Canela Text Regular"/>
                  </a:defRPr>
                </a:pPr>
                <a:endParaRPr/>
              </a:p>
            </p:txBody>
          </p:sp>
          <p:sp>
            <p:nvSpPr>
              <p:cNvPr id="538" name="Credential – Credential Specific"/>
              <p:cNvSpPr txBox="1"/>
              <p:nvPr/>
            </p:nvSpPr>
            <p:spPr>
              <a:xfrm>
                <a:off x="66687" y="66687"/>
                <a:ext cx="1817729" cy="39147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normAutofit/>
              </a:bodyPr>
              <a:lstStyle>
                <a:lvl1pPr algn="ctr" defTabSz="766724">
                  <a:lnSpc>
                    <a:spcPct val="72000"/>
                  </a:lnSpc>
                  <a:spcBef>
                    <a:spcPts val="800"/>
                  </a:spcBef>
                  <a:defRPr sz="948">
                    <a:latin typeface="Canela Text Regular"/>
                    <a:ea typeface="Canela Text Regular"/>
                    <a:cs typeface="Canela Text Regular"/>
                    <a:sym typeface="Canela Text Regular"/>
                  </a:defRPr>
                </a:lvl1pPr>
              </a:lstStyle>
              <a:p>
                <a:r>
                  <a:t>Credential – Credential Specific</a:t>
                </a:r>
              </a:p>
            </p:txBody>
          </p:sp>
        </p:grpSp>
      </p:grpSp>
      <p:pic>
        <p:nvPicPr>
          <p:cNvPr id="541" name="Picture 7" descr="Picture 7"/>
          <p:cNvPicPr>
            <a:picLocks noChangeAspect="1"/>
          </p:cNvPicPr>
          <p:nvPr/>
        </p:nvPicPr>
        <p:blipFill>
          <a:blip r:embed="rId4"/>
          <a:srcRect t="38963" b="38271"/>
          <a:stretch>
            <a:fillRect/>
          </a:stretch>
        </p:blipFill>
        <p:spPr>
          <a:xfrm>
            <a:off x="6639528" y="0"/>
            <a:ext cx="3418872" cy="601884"/>
          </a:xfrm>
          <a:prstGeom prst="rect">
            <a:avLst/>
          </a:prstGeom>
          <a:ln w="12700">
            <a:miter lim="400000"/>
          </a:ln>
        </p:spPr>
      </p:pic>
      <p:sp>
        <p:nvSpPr>
          <p:cNvPr id="542" name="Straight Connector 10"/>
          <p:cNvSpPr/>
          <p:nvPr/>
        </p:nvSpPr>
        <p:spPr>
          <a:xfrm flipH="1">
            <a:off x="2456388" y="581628"/>
            <a:ext cx="1" cy="6609144"/>
          </a:xfrm>
          <a:prstGeom prst="line">
            <a:avLst/>
          </a:prstGeom>
          <a:ln w="28575">
            <a:solidFill>
              <a:srgbClr val="000000"/>
            </a:solidFill>
          </a:ln>
        </p:spPr>
        <p:txBody>
          <a:bodyPr lIns="45718" tIns="45718" rIns="45718" bIns="45718"/>
          <a:lstStyle/>
          <a:p>
            <a:endParaRPr/>
          </a:p>
        </p:txBody>
      </p:sp>
      <p:grpSp>
        <p:nvGrpSpPr>
          <p:cNvPr id="545" name="Once back on the My Application Homepage, select Personal Information to"/>
          <p:cNvGrpSpPr/>
          <p:nvPr/>
        </p:nvGrpSpPr>
        <p:grpSpPr>
          <a:xfrm>
            <a:off x="7602008" y="1437876"/>
            <a:ext cx="1903247" cy="858819"/>
            <a:chOff x="0" y="0"/>
            <a:chExt cx="1903246" cy="858817"/>
          </a:xfrm>
        </p:grpSpPr>
        <p:sp>
          <p:nvSpPr>
            <p:cNvPr id="543" name="Rounded Rectangle"/>
            <p:cNvSpPr/>
            <p:nvPr/>
          </p:nvSpPr>
          <p:spPr>
            <a:xfrm>
              <a:off x="0" y="0"/>
              <a:ext cx="1903246" cy="858817"/>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44" name="Enter recommender information."/>
            <p:cNvSpPr txBox="1"/>
            <p:nvPr/>
          </p:nvSpPr>
          <p:spPr>
            <a:xfrm>
              <a:off x="89221" y="185013"/>
              <a:ext cx="1724803" cy="48879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970536">
                <a:spcBef>
                  <a:spcPts val="1100"/>
                </a:spcBef>
                <a:defRPr sz="1400">
                  <a:latin typeface="+mj-lt"/>
                  <a:ea typeface="+mj-ea"/>
                  <a:cs typeface="+mj-cs"/>
                  <a:sym typeface="Helvetica"/>
                </a:defRPr>
              </a:lvl1pPr>
            </a:lstStyle>
            <a:p>
              <a:r>
                <a:t>Enter recommender information.</a:t>
              </a:r>
            </a:p>
          </p:txBody>
        </p:sp>
      </p:grpSp>
      <p:grpSp>
        <p:nvGrpSpPr>
          <p:cNvPr id="548" name="Once back on the My Application Homepage, select Personal Information to"/>
          <p:cNvGrpSpPr/>
          <p:nvPr/>
        </p:nvGrpSpPr>
        <p:grpSpPr>
          <a:xfrm>
            <a:off x="7386202" y="2497348"/>
            <a:ext cx="2334856" cy="1848962"/>
            <a:chOff x="0" y="-1"/>
            <a:chExt cx="2334854" cy="1848961"/>
          </a:xfrm>
        </p:grpSpPr>
        <p:sp>
          <p:nvSpPr>
            <p:cNvPr id="546" name="Rounded Rectangle"/>
            <p:cNvSpPr/>
            <p:nvPr/>
          </p:nvSpPr>
          <p:spPr>
            <a:xfrm>
              <a:off x="0" y="49215"/>
              <a:ext cx="2334854" cy="1750530"/>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47" name="Due Date: We recommend to select a date one week before you plan on submitting your application, in case your recommender submits the recommendation late."/>
            <p:cNvSpPr txBox="1"/>
            <p:nvPr/>
          </p:nvSpPr>
          <p:spPr>
            <a:xfrm>
              <a:off x="180211" y="-1"/>
              <a:ext cx="1974432" cy="184896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b="1">
                  <a:latin typeface="+mj-lt"/>
                  <a:ea typeface="+mj-ea"/>
                  <a:cs typeface="+mj-cs"/>
                  <a:sym typeface="Helvetica"/>
                </a:defRPr>
              </a:pPr>
              <a:r>
                <a:t>Due Date</a:t>
              </a:r>
              <a:r>
                <a:rPr b="0"/>
                <a:t>: We recommend to select a date one week before you plan on submitting your application, in case your recommender submits the recommendation late.</a:t>
              </a:r>
            </a:p>
          </p:txBody>
        </p:sp>
      </p:grpSp>
      <p:grpSp>
        <p:nvGrpSpPr>
          <p:cNvPr id="551" name="Once back on the My Application Homepage, select Personal Information to"/>
          <p:cNvGrpSpPr/>
          <p:nvPr/>
        </p:nvGrpSpPr>
        <p:grpSpPr>
          <a:xfrm>
            <a:off x="7602008" y="4542347"/>
            <a:ext cx="1903247" cy="1633917"/>
            <a:chOff x="0" y="0"/>
            <a:chExt cx="1903246" cy="1633915"/>
          </a:xfrm>
        </p:grpSpPr>
        <p:sp>
          <p:nvSpPr>
            <p:cNvPr id="549" name="Rounded Rectangle"/>
            <p:cNvSpPr/>
            <p:nvPr/>
          </p:nvSpPr>
          <p:spPr>
            <a:xfrm>
              <a:off x="0" y="0"/>
              <a:ext cx="1903246" cy="1633915"/>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50" name="Submit this information early to provide your recommender enough time to write a strong letter for you."/>
            <p:cNvSpPr txBox="1"/>
            <p:nvPr/>
          </p:nvSpPr>
          <p:spPr>
            <a:xfrm>
              <a:off x="168312" y="86787"/>
              <a:ext cx="1566621" cy="146034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lvl1pPr algn="ctr" defTabSz="970536">
                <a:spcBef>
                  <a:spcPts val="1100"/>
                </a:spcBef>
                <a:defRPr sz="1400">
                  <a:latin typeface="+mj-lt"/>
                  <a:ea typeface="+mj-ea"/>
                  <a:cs typeface="+mj-cs"/>
                  <a:sym typeface="Helvetica"/>
                </a:defRPr>
              </a:lvl1pPr>
            </a:lstStyle>
            <a:p>
              <a:r>
                <a:t>Submit this information early to provide your recommender enough time to write a strong letter for you.</a:t>
              </a:r>
            </a:p>
          </p:txBody>
        </p:sp>
      </p:grpSp>
      <p:grpSp>
        <p:nvGrpSpPr>
          <p:cNvPr id="554" name="Once back on the My Application Homepage, select Personal Information to"/>
          <p:cNvGrpSpPr/>
          <p:nvPr/>
        </p:nvGrpSpPr>
        <p:grpSpPr>
          <a:xfrm>
            <a:off x="7083706" y="6421515"/>
            <a:ext cx="2853160" cy="1194628"/>
            <a:chOff x="0" y="0"/>
            <a:chExt cx="2853159" cy="1194627"/>
          </a:xfrm>
        </p:grpSpPr>
        <p:sp>
          <p:nvSpPr>
            <p:cNvPr id="552" name="Rounded Rectangle"/>
            <p:cNvSpPr/>
            <p:nvPr/>
          </p:nvSpPr>
          <p:spPr>
            <a:xfrm>
              <a:off x="0" y="0"/>
              <a:ext cx="2853159" cy="1194627"/>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53" name="Once completed select Save this Recommendation Request. An email will be sent to the recommender on your behalf."/>
            <p:cNvSpPr txBox="1"/>
            <p:nvPr/>
          </p:nvSpPr>
          <p:spPr>
            <a:xfrm>
              <a:off x="123487" y="61453"/>
              <a:ext cx="2606184" cy="107172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Once completed select </a:t>
              </a:r>
              <a:r>
                <a:rPr b="1"/>
                <a:t>Save this Recommendation Request</a:t>
              </a:r>
              <a:r>
                <a:t>. An email will be sent to the recommender on your behalf.</a:t>
              </a:r>
            </a:p>
          </p:txBody>
        </p:sp>
      </p:grpSp>
      <p:grpSp>
        <p:nvGrpSpPr>
          <p:cNvPr id="559" name="Drawing"/>
          <p:cNvGrpSpPr/>
          <p:nvPr/>
        </p:nvGrpSpPr>
        <p:grpSpPr>
          <a:xfrm>
            <a:off x="6211376" y="6742715"/>
            <a:ext cx="877482" cy="583082"/>
            <a:chOff x="-819696" y="-258419"/>
            <a:chExt cx="877481" cy="583080"/>
          </a:xfrm>
        </p:grpSpPr>
        <p:pic>
          <p:nvPicPr>
            <p:cNvPr id="555" name="Line Shape" descr="Line Shape"/>
            <p:cNvPicPr>
              <a:picLocks/>
            </p:cNvPicPr>
            <p:nvPr/>
          </p:nvPicPr>
          <p:blipFill>
            <a:blip r:embed="rId5"/>
            <a:stretch>
              <a:fillRect/>
            </a:stretch>
          </p:blipFill>
          <p:spPr>
            <a:xfrm>
              <a:off x="-797902" y="-57151"/>
              <a:ext cx="855687" cy="139779"/>
            </a:xfrm>
            <a:prstGeom prst="rect">
              <a:avLst/>
            </a:prstGeom>
            <a:effectLst/>
          </p:spPr>
        </p:pic>
        <p:pic>
          <p:nvPicPr>
            <p:cNvPr id="557" name="Line Shape" descr="Line Shape"/>
            <p:cNvPicPr>
              <a:picLocks/>
            </p:cNvPicPr>
            <p:nvPr/>
          </p:nvPicPr>
          <p:blipFill>
            <a:blip r:embed="rId6"/>
            <a:stretch>
              <a:fillRect/>
            </a:stretch>
          </p:blipFill>
          <p:spPr>
            <a:xfrm>
              <a:off x="-819697" y="-258420"/>
              <a:ext cx="366863" cy="583081"/>
            </a:xfrm>
            <a:prstGeom prst="rect">
              <a:avLst/>
            </a:prstGeom>
            <a:effectLst/>
          </p:spPr>
        </p:pic>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1" name="Picture 2" descr="Picture 2"/>
          <p:cNvPicPr>
            <a:picLocks noChangeAspect="1"/>
          </p:cNvPicPr>
          <p:nvPr/>
        </p:nvPicPr>
        <p:blipFill>
          <a:blip r:embed="rId2"/>
          <a:stretch>
            <a:fillRect/>
          </a:stretch>
        </p:blipFill>
        <p:spPr>
          <a:xfrm>
            <a:off x="24312" y="528177"/>
            <a:ext cx="10034088" cy="7263102"/>
          </a:xfrm>
          <a:prstGeom prst="rect">
            <a:avLst/>
          </a:prstGeom>
          <a:ln w="12700">
            <a:miter lim="400000"/>
          </a:ln>
        </p:spPr>
      </p:pic>
      <p:pic>
        <p:nvPicPr>
          <p:cNvPr id="562" name="Picture 8" descr="Picture 8"/>
          <p:cNvPicPr>
            <a:picLocks noChangeAspect="1"/>
          </p:cNvPicPr>
          <p:nvPr/>
        </p:nvPicPr>
        <p:blipFill>
          <a:blip r:embed="rId3"/>
          <a:srcRect t="38963" b="38271"/>
          <a:stretch>
            <a:fillRect/>
          </a:stretch>
        </p:blipFill>
        <p:spPr>
          <a:xfrm>
            <a:off x="6639528" y="0"/>
            <a:ext cx="3418872" cy="601884"/>
          </a:xfrm>
          <a:prstGeom prst="rect">
            <a:avLst/>
          </a:prstGeom>
          <a:ln w="12700">
            <a:miter lim="400000"/>
          </a:ln>
        </p:spPr>
      </p:pic>
      <p:grpSp>
        <p:nvGrpSpPr>
          <p:cNvPr id="565" name="Once back on the My Application Homepage, select Personal Information to"/>
          <p:cNvGrpSpPr/>
          <p:nvPr/>
        </p:nvGrpSpPr>
        <p:grpSpPr>
          <a:xfrm>
            <a:off x="811781" y="4456388"/>
            <a:ext cx="2625900" cy="2395825"/>
            <a:chOff x="0" y="0"/>
            <a:chExt cx="2625898" cy="2395824"/>
          </a:xfrm>
        </p:grpSpPr>
        <p:sp>
          <p:nvSpPr>
            <p:cNvPr id="563" name="Rounded Rectangle"/>
            <p:cNvSpPr/>
            <p:nvPr/>
          </p:nvSpPr>
          <p:spPr>
            <a:xfrm>
              <a:off x="0" y="0"/>
              <a:ext cx="2625898" cy="2395824"/>
            </a:xfrm>
            <a:prstGeom prst="roundRect">
              <a:avLst>
                <a:gd name="adj" fmla="val 34839"/>
              </a:avLst>
            </a:prstGeom>
            <a:solidFill>
              <a:srgbClr val="F2F2F2"/>
            </a:solidFill>
            <a:ln w="3175" cap="flat">
              <a:solidFill>
                <a:srgbClr val="000000"/>
              </a:solidFill>
              <a:prstDash val="solid"/>
              <a:miter lim="400000"/>
            </a:ln>
            <a:effectLst/>
          </p:spPr>
          <p:txBody>
            <a:bodyPr wrap="square" lIns="39290" tIns="39290" rIns="39290" bIns="39290" numCol="1" anchor="ctr">
              <a:noAutofit/>
            </a:bodyPr>
            <a:lstStyle/>
            <a:p>
              <a:pPr algn="ctr" defTabSz="970536">
                <a:spcBef>
                  <a:spcPts val="1100"/>
                </a:spcBef>
                <a:defRPr sz="1500">
                  <a:latin typeface="Canela Text Regular"/>
                  <a:ea typeface="Canela Text Regular"/>
                  <a:cs typeface="Canela Text Regular"/>
                  <a:sym typeface="Canela Text Regular"/>
                </a:defRPr>
              </a:pPr>
              <a:endParaRPr/>
            </a:p>
          </p:txBody>
        </p:sp>
        <p:sp>
          <p:nvSpPr>
            <p:cNvPr id="564" name="Once all sections have been completed, they should all show as green. With everything completed you can then select Submit Application in the tab above. At this point you will be required to pay the $70 application fee"/>
            <p:cNvSpPr txBox="1"/>
            <p:nvPr/>
          </p:nvSpPr>
          <p:spPr>
            <a:xfrm>
              <a:off x="246057" y="176276"/>
              <a:ext cx="2133783" cy="204327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290" tIns="39290" rIns="39290" bIns="39290" numCol="1" anchor="ctr">
              <a:spAutoFit/>
            </a:bodyPr>
            <a:lstStyle/>
            <a:p>
              <a:pPr algn="ctr" defTabSz="970536">
                <a:spcBef>
                  <a:spcPts val="1100"/>
                </a:spcBef>
                <a:defRPr sz="1400">
                  <a:latin typeface="+mj-lt"/>
                  <a:ea typeface="+mj-ea"/>
                  <a:cs typeface="+mj-cs"/>
                  <a:sym typeface="Helvetica"/>
                </a:defRPr>
              </a:pPr>
              <a:r>
                <a:t>Once all sections have been completed, they should all show as green. With everything completed you can then select </a:t>
              </a:r>
              <a:r>
                <a:rPr b="1"/>
                <a:t>Submit Application</a:t>
              </a:r>
              <a:r>
                <a:t> in the tab above. At this point you will be required to pay the $70 application fee</a:t>
              </a:r>
              <a:r>
                <a:rPr lang="en-US"/>
                <a:t>.</a:t>
              </a:r>
              <a:endParaRPr/>
            </a:p>
          </p:txBody>
        </p:sp>
      </p:grpSp>
      <p:pic>
        <p:nvPicPr>
          <p:cNvPr id="566" name="Drawing" descr="Drawing"/>
          <p:cNvPicPr>
            <a:picLocks/>
          </p:cNvPicPr>
          <p:nvPr/>
        </p:nvPicPr>
        <p:blipFill>
          <a:blip r:embed="rId4"/>
          <a:stretch>
            <a:fillRect/>
          </a:stretch>
        </p:blipFill>
        <p:spPr>
          <a:xfrm>
            <a:off x="5005488" y="810030"/>
            <a:ext cx="2648009" cy="630533"/>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A Message for Future Cougars"/>
          <p:cNvSpPr txBox="1">
            <a:spLocks noGrp="1"/>
          </p:cNvSpPr>
          <p:nvPr>
            <p:ph type="title"/>
          </p:nvPr>
        </p:nvSpPr>
        <p:spPr>
          <a:xfrm>
            <a:off x="2862078" y="1113891"/>
            <a:ext cx="4334243" cy="821570"/>
          </a:xfrm>
          <a:prstGeom prst="rect">
            <a:avLst/>
          </a:prstGeom>
        </p:spPr>
        <p:txBody>
          <a:bodyPr/>
          <a:lstStyle>
            <a:lvl1pPr defTabSz="1303293">
              <a:defRPr b="1" spc="-100">
                <a:solidFill>
                  <a:srgbClr val="0062A5"/>
                </a:solidFill>
                <a:latin typeface="Sansumi"/>
                <a:ea typeface="Sansumi"/>
                <a:cs typeface="Sansumi"/>
                <a:sym typeface="Sansumi"/>
              </a:defRPr>
            </a:lvl1pPr>
          </a:lstStyle>
          <a:p>
            <a:r>
              <a:t>Questions</a:t>
            </a:r>
          </a:p>
        </p:txBody>
      </p:sp>
      <p:sp>
        <p:nvSpPr>
          <p:cNvPr id="570" name="The School of Education is here to help you in your educational journey. From helping with filling out the application to providing guidance on helpful resources and understanding each requirement. We are excited as you have chosen a path that will empow"/>
          <p:cNvSpPr txBox="1">
            <a:spLocks noGrp="1"/>
          </p:cNvSpPr>
          <p:nvPr>
            <p:ph type="body" sz="half" idx="1"/>
          </p:nvPr>
        </p:nvSpPr>
        <p:spPr>
          <a:xfrm>
            <a:off x="1327185" y="2587255"/>
            <a:ext cx="8048309" cy="2597889"/>
          </a:xfrm>
          <a:prstGeom prst="rect">
            <a:avLst/>
          </a:prstGeom>
        </p:spPr>
        <p:txBody>
          <a:bodyPr/>
          <a:lstStyle/>
          <a:p>
            <a:pPr marL="0" indent="0" algn="ctr" defTabSz="1220104">
              <a:spcBef>
                <a:spcPts val="1400"/>
              </a:spcBef>
              <a:buSzTx/>
              <a:buNone/>
              <a:defRPr sz="2400">
                <a:latin typeface="+mj-lt"/>
                <a:ea typeface="+mj-ea"/>
                <a:cs typeface="+mj-cs"/>
                <a:sym typeface="Helvetica"/>
              </a:defRPr>
            </a:pPr>
            <a:r>
              <a:rPr dirty="0"/>
              <a:t>We are here to support your during your educational journey!</a:t>
            </a:r>
            <a:endParaRPr sz="1900" dirty="0"/>
          </a:p>
          <a:p>
            <a:pPr marL="0" indent="0" defTabSz="1220104">
              <a:spcBef>
                <a:spcPts val="1400"/>
              </a:spcBef>
              <a:buSzTx/>
              <a:buNone/>
              <a:defRPr sz="2400">
                <a:latin typeface="+mj-lt"/>
                <a:ea typeface="+mj-ea"/>
                <a:cs typeface="+mj-cs"/>
                <a:sym typeface="Helvetica"/>
              </a:defRPr>
            </a:pPr>
            <a:endParaRPr sz="1900" dirty="0"/>
          </a:p>
          <a:p>
            <a:pPr marL="0" indent="0" algn="ctr" defTabSz="1220104">
              <a:spcBef>
                <a:spcPts val="1400"/>
              </a:spcBef>
              <a:buSzTx/>
              <a:buNone/>
              <a:defRPr sz="2400">
                <a:latin typeface="+mj-lt"/>
                <a:ea typeface="+mj-ea"/>
                <a:cs typeface="+mj-cs"/>
                <a:sym typeface="Helvetica"/>
              </a:defRPr>
            </a:pPr>
            <a:r>
              <a:rPr dirty="0"/>
              <a:t>For additional questions please contact the College of Education, Health &amp; Human Services </a:t>
            </a:r>
            <a:r>
              <a:rPr lang="en-US" dirty="0"/>
              <a:t>s</a:t>
            </a:r>
            <a:r>
              <a:rPr dirty="0"/>
              <a:t>taff via email at: cehhs-ss@csusm.edu</a:t>
            </a:r>
          </a:p>
        </p:txBody>
      </p:sp>
      <p:sp>
        <p:nvSpPr>
          <p:cNvPr id="571" name="Freeform: Shape 2"/>
          <p:cNvSpPr/>
          <p:nvPr/>
        </p:nvSpPr>
        <p:spPr>
          <a:xfrm>
            <a:off x="3130468" y="1795671"/>
            <a:ext cx="3797464" cy="279576"/>
          </a:xfrm>
          <a:custGeom>
            <a:avLst/>
            <a:gdLst/>
            <a:ahLst/>
            <a:cxnLst>
              <a:cxn ang="0">
                <a:pos x="wd2" y="hd2"/>
              </a:cxn>
              <a:cxn ang="5400000">
                <a:pos x="wd2" y="hd2"/>
              </a:cxn>
              <a:cxn ang="10800000">
                <a:pos x="wd2" y="hd2"/>
              </a:cxn>
              <a:cxn ang="16200000">
                <a:pos x="wd2" y="hd2"/>
              </a:cxn>
            </a:cxnLst>
            <a:rect l="0" t="0" r="r" b="b"/>
            <a:pathLst>
              <a:path w="19685" h="20327" extrusionOk="0">
                <a:moveTo>
                  <a:pt x="0" y="20327"/>
                </a:moveTo>
                <a:lnTo>
                  <a:pt x="18780" y="130"/>
                </a:lnTo>
                <a:cubicBezTo>
                  <a:pt x="21600" y="-1273"/>
                  <a:pt x="16930" y="9106"/>
                  <a:pt x="16920" y="11911"/>
                </a:cubicBezTo>
                <a:cubicBezTo>
                  <a:pt x="16910" y="14717"/>
                  <a:pt x="17815" y="15839"/>
                  <a:pt x="18720" y="16961"/>
                </a:cubicBezTo>
              </a:path>
            </a:pathLst>
          </a:custGeom>
          <a:ln w="19050">
            <a:solidFill>
              <a:srgbClr val="000000"/>
            </a:solidFill>
          </a:ln>
        </p:spPr>
        <p:txBody>
          <a:bodyPr lIns="39290" tIns="39290" rIns="39290" bIns="39290"/>
          <a:lstStyle/>
          <a:p>
            <a:pPr defTabSz="914400">
              <a:lnSpc>
                <a:spcPct val="100000"/>
              </a:lnSpc>
              <a:spcBef>
                <a:spcPts val="0"/>
              </a:spcBef>
              <a:defRPr sz="1800"/>
            </a:pPr>
            <a:endParaRPr/>
          </a:p>
        </p:txBody>
      </p:sp>
      <p:pic>
        <p:nvPicPr>
          <p:cNvPr id="572" name="Picture 5" descr="Picture 5"/>
          <p:cNvPicPr>
            <a:picLocks noChangeAspect="1"/>
          </p:cNvPicPr>
          <p:nvPr/>
        </p:nvPicPr>
        <p:blipFill>
          <a:blip r:embed="rId2"/>
          <a:srcRect t="38963" b="38271"/>
          <a:stretch>
            <a:fillRect/>
          </a:stretch>
        </p:blipFill>
        <p:spPr>
          <a:xfrm>
            <a:off x="6639528" y="0"/>
            <a:ext cx="3418872" cy="60188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3_ClassicWhite">
  <a:themeElements>
    <a:clrScheme name="23_ClassicWhite">
      <a:dk1>
        <a:srgbClr val="000000"/>
      </a:dk1>
      <a:lt1>
        <a:srgbClr val="FFFFFF"/>
      </a:lt1>
      <a:dk2>
        <a:srgbClr val="A7A7A7"/>
      </a:dk2>
      <a:lt2>
        <a:srgbClr val="535353"/>
      </a:lt2>
      <a:accent1>
        <a:srgbClr val="3E74D1"/>
      </a:accent1>
      <a:accent2>
        <a:srgbClr val="33C5B9"/>
      </a:accent2>
      <a:accent3>
        <a:srgbClr val="45B43B"/>
      </a:accent3>
      <a:accent4>
        <a:srgbClr val="FFBD16"/>
      </a:accent4>
      <a:accent5>
        <a:srgbClr val="E22146"/>
      </a:accent5>
      <a:accent6>
        <a:srgbClr val="836BB7"/>
      </a:accent6>
      <a:hlink>
        <a:srgbClr val="0000FF"/>
      </a:hlink>
      <a:folHlink>
        <a:srgbClr val="FF00FF"/>
      </a:folHlink>
    </a:clrScheme>
    <a:fontScheme name="23_ClassicWhite">
      <a:majorFont>
        <a:latin typeface="Helvetica"/>
        <a:ea typeface="Helvetica"/>
        <a:cs typeface="Helvetica"/>
      </a:majorFont>
      <a:minorFont>
        <a:latin typeface="Helvetica Neue"/>
        <a:ea typeface="Helvetica Neue"/>
        <a:cs typeface="Helvetica Neue"/>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39290" tIns="39290" rIns="39290" bIns="39290" numCol="1" spcCol="38100" rtlCol="0" anchor="ctr">
        <a:spAutoFit/>
      </a:bodyPr>
      <a:lstStyle>
        <a:def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39290" tIns="39290" rIns="39290" bIns="39290" numCol="1" spcCol="38100" rtlCol="0" anchor="ctr">
        <a:spAutoFit/>
      </a:bodyPr>
      <a:lstStyle>
        <a:def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3_ClassicWhite">
  <a:themeElements>
    <a:clrScheme name="23_ClassicWhite">
      <a:dk1>
        <a:srgbClr val="000000"/>
      </a:dk1>
      <a:lt1>
        <a:srgbClr val="FFFFFF"/>
      </a:lt1>
      <a:dk2>
        <a:srgbClr val="A7A7A7"/>
      </a:dk2>
      <a:lt2>
        <a:srgbClr val="535353"/>
      </a:lt2>
      <a:accent1>
        <a:srgbClr val="3E74D1"/>
      </a:accent1>
      <a:accent2>
        <a:srgbClr val="33C5B9"/>
      </a:accent2>
      <a:accent3>
        <a:srgbClr val="45B43B"/>
      </a:accent3>
      <a:accent4>
        <a:srgbClr val="FFBD16"/>
      </a:accent4>
      <a:accent5>
        <a:srgbClr val="E22146"/>
      </a:accent5>
      <a:accent6>
        <a:srgbClr val="836BB7"/>
      </a:accent6>
      <a:hlink>
        <a:srgbClr val="0000FF"/>
      </a:hlink>
      <a:folHlink>
        <a:srgbClr val="FF00FF"/>
      </a:folHlink>
    </a:clrScheme>
    <a:fontScheme name="23_ClassicWhite">
      <a:majorFont>
        <a:latin typeface="Helvetica"/>
        <a:ea typeface="Helvetica"/>
        <a:cs typeface="Helvetica"/>
      </a:majorFont>
      <a:minorFont>
        <a:latin typeface="Helvetica Neue"/>
        <a:ea typeface="Helvetica Neue"/>
        <a:cs typeface="Helvetica Neue"/>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39290" tIns="39290" rIns="39290" bIns="39290" numCol="1" spcCol="38100" rtlCol="0" anchor="ctr">
        <a:spAutoFit/>
      </a:bodyPr>
      <a:lstStyle>
        <a:def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39290" tIns="39290" rIns="39290" bIns="39290" numCol="1" spcCol="38100" rtlCol="0" anchor="ctr">
        <a:spAutoFit/>
      </a:bodyPr>
      <a:lstStyle>
        <a:defPPr marL="0" marR="0" indent="0" algn="l" defTabSz="1386482" rtl="0" fontAlgn="auto" latinLnBrk="0" hangingPunct="0">
          <a:lnSpc>
            <a:spcPct val="90000"/>
          </a:lnSpc>
          <a:spcBef>
            <a:spcPts val="1500"/>
          </a:spcBef>
          <a:spcAft>
            <a:spcPts val="0"/>
          </a:spcAft>
          <a:buClrTx/>
          <a:buSzTx/>
          <a:buFontTx/>
          <a:buNone/>
          <a:tabLst/>
          <a:defRPr kumimoji="0" sz="2200" b="0" i="0" u="none" strike="noStrike" cap="none" spc="0" normalizeH="0" baseline="0">
            <a:ln>
              <a:noFill/>
            </a:ln>
            <a:solidFill>
              <a:srgbClr val="000000"/>
            </a:solidFill>
            <a:effectLst/>
            <a:uFillTx/>
            <a:latin typeface="Canela Bold"/>
            <a:ea typeface="Canela Bold"/>
            <a:cs typeface="Canela Bold"/>
            <a:sym typeface="Canela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1323</Words>
  <Application>Microsoft Office PowerPoint</Application>
  <PresentationFormat>Custom</PresentationFormat>
  <Paragraphs>112</Paragraphs>
  <Slides>21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Canela Bold</vt:lpstr>
      <vt:lpstr>Canela Deck Regular</vt:lpstr>
      <vt:lpstr>Canela Regular</vt:lpstr>
      <vt:lpstr>Canela Text Bold</vt:lpstr>
      <vt:lpstr>Canela Text Regular</vt:lpstr>
      <vt:lpstr>Graphik</vt:lpstr>
      <vt:lpstr>Graphik-Medium</vt:lpstr>
      <vt:lpstr>Graphik-SemiboldItalic</vt:lpstr>
      <vt:lpstr>Helvetica Neue</vt:lpstr>
      <vt:lpstr>23_ClassicWhite</vt:lpstr>
      <vt:lpstr>Teacher Credential Application Guide</vt:lpstr>
      <vt:lpstr>A Message for Future Cougars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 Credential Application Guide</dc:title>
  <dc:creator>Matthias Euler</dc:creator>
  <cp:lastModifiedBy>Matthias Euler</cp:lastModifiedBy>
  <cp:revision>5</cp:revision>
  <dcterms:modified xsi:type="dcterms:W3CDTF">2024-10-31T16:10:37Z</dcterms:modified>
</cp:coreProperties>
</file>