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44805600" cy="37490400"/>
  <p:notesSz cx="6858000" cy="9144000"/>
  <p:defaultTextStyle>
    <a:defPPr>
      <a:defRPr lang="en-US"/>
    </a:defPPr>
    <a:lvl1pPr marL="0" algn="l" defTabSz="4702576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1pPr>
    <a:lvl2pPr marL="2351288" algn="l" defTabSz="4702576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2pPr>
    <a:lvl3pPr marL="4702576" algn="l" defTabSz="4702576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3pPr>
    <a:lvl4pPr marL="7053864" algn="l" defTabSz="4702576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4pPr>
    <a:lvl5pPr marL="9405153" algn="l" defTabSz="4702576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5pPr>
    <a:lvl6pPr marL="11756441" algn="l" defTabSz="4702576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6pPr>
    <a:lvl7pPr marL="14107729" algn="l" defTabSz="4702576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7pPr>
    <a:lvl8pPr marL="16459017" algn="l" defTabSz="4702576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8pPr>
    <a:lvl9pPr marL="18810305" algn="l" defTabSz="4702576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3" d="100"/>
          <a:sy n="13" d="100"/>
        </p:scale>
        <p:origin x="-996" y="-228"/>
      </p:cViewPr>
      <p:guideLst>
        <p:guide orient="horz" pos="11808"/>
        <p:guide pos="141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7B85D6-F324-45FB-ACCE-26D69607EC03}" type="datetimeFigureOut">
              <a:rPr lang="en-US" smtClean="0"/>
              <a:pPr/>
              <a:t>5/17/2010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9538" y="685800"/>
            <a:ext cx="40989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163E5-75B8-472C-AE66-F74CB5FAEE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702576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1pPr>
    <a:lvl2pPr marL="2351288" algn="l" defTabSz="4702576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2pPr>
    <a:lvl3pPr marL="4702576" algn="l" defTabSz="4702576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3pPr>
    <a:lvl4pPr marL="7053864" algn="l" defTabSz="4702576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4pPr>
    <a:lvl5pPr marL="9405153" algn="l" defTabSz="4702576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5pPr>
    <a:lvl6pPr marL="11756441" algn="l" defTabSz="4702576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6pPr>
    <a:lvl7pPr marL="14107729" algn="l" defTabSz="4702576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7pPr>
    <a:lvl8pPr marL="16459017" algn="l" defTabSz="4702576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8pPr>
    <a:lvl9pPr marL="18810305" algn="l" defTabSz="4702576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3E5-75B8-472C-AE66-F74CB5FAEEB8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0420" y="11646326"/>
            <a:ext cx="38084760" cy="80361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20840" y="21244560"/>
            <a:ext cx="31363920" cy="95808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3512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702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053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405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756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4107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459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810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D8A1-E2F0-4326-9ADA-784CEBEB91B8}" type="datetimeFigureOut">
              <a:rPr lang="en-US" smtClean="0"/>
              <a:pPr/>
              <a:t>5/17/2010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F20C5-2233-46FA-95DF-FBCCBA68B7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D8A1-E2F0-4326-9ADA-784CEBEB91B8}" type="datetimeFigureOut">
              <a:rPr lang="en-US" smtClean="0"/>
              <a:pPr/>
              <a:t>5/17/2010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F20C5-2233-46FA-95DF-FBCCBA68B7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9334" y="24091056"/>
            <a:ext cx="38084760" cy="7446010"/>
          </a:xfrm>
        </p:spPr>
        <p:txBody>
          <a:bodyPr anchor="t"/>
          <a:lstStyle>
            <a:lvl1pPr algn="l">
              <a:defRPr sz="20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9334" y="15890034"/>
            <a:ext cx="38084760" cy="8201022"/>
          </a:xfrm>
        </p:spPr>
        <p:txBody>
          <a:bodyPr anchor="b"/>
          <a:lstStyle>
            <a:lvl1pPr marL="0" indent="0">
              <a:buNone/>
              <a:defRPr sz="10300">
                <a:solidFill>
                  <a:schemeClr val="tx1">
                    <a:tint val="75000"/>
                  </a:schemeClr>
                </a:solidFill>
              </a:defRPr>
            </a:lvl1pPr>
            <a:lvl2pPr marL="2351288" indent="0">
              <a:buNone/>
              <a:defRPr sz="9300">
                <a:solidFill>
                  <a:schemeClr val="tx1">
                    <a:tint val="75000"/>
                  </a:schemeClr>
                </a:solidFill>
              </a:defRPr>
            </a:lvl2pPr>
            <a:lvl3pPr marL="4702576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3pPr>
            <a:lvl4pPr marL="7053864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4pPr>
            <a:lvl5pPr marL="9405153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5pPr>
            <a:lvl6pPr marL="11756441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6pPr>
            <a:lvl7pPr marL="14107729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7pPr>
            <a:lvl8pPr marL="16459017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8pPr>
            <a:lvl9pPr marL="18810305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D8A1-E2F0-4326-9ADA-784CEBEB91B8}" type="datetimeFigureOut">
              <a:rPr lang="en-US" smtClean="0"/>
              <a:pPr/>
              <a:t>5/17/2010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F20C5-2233-46FA-95DF-FBCCBA68B7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40280" y="8747763"/>
            <a:ext cx="19789140" cy="24741931"/>
          </a:xfrm>
        </p:spPr>
        <p:txBody>
          <a:bodyPr/>
          <a:lstStyle>
            <a:lvl1pPr>
              <a:defRPr sz="14400"/>
            </a:lvl1pPr>
            <a:lvl2pPr>
              <a:defRPr sz="12300"/>
            </a:lvl2pPr>
            <a:lvl3pPr>
              <a:defRPr sz="10300"/>
            </a:lvl3pPr>
            <a:lvl4pPr>
              <a:defRPr sz="9300"/>
            </a:lvl4pPr>
            <a:lvl5pPr>
              <a:defRPr sz="9300"/>
            </a:lvl5pPr>
            <a:lvl6pPr>
              <a:defRPr sz="9300"/>
            </a:lvl6pPr>
            <a:lvl7pPr>
              <a:defRPr sz="9300"/>
            </a:lvl7pPr>
            <a:lvl8pPr>
              <a:defRPr sz="9300"/>
            </a:lvl8pPr>
            <a:lvl9pPr>
              <a:defRPr sz="9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776180" y="8747763"/>
            <a:ext cx="19789140" cy="24741931"/>
          </a:xfrm>
        </p:spPr>
        <p:txBody>
          <a:bodyPr/>
          <a:lstStyle>
            <a:lvl1pPr>
              <a:defRPr sz="14400"/>
            </a:lvl1pPr>
            <a:lvl2pPr>
              <a:defRPr sz="12300"/>
            </a:lvl2pPr>
            <a:lvl3pPr>
              <a:defRPr sz="10300"/>
            </a:lvl3pPr>
            <a:lvl4pPr>
              <a:defRPr sz="9300"/>
            </a:lvl4pPr>
            <a:lvl5pPr>
              <a:defRPr sz="9300"/>
            </a:lvl5pPr>
            <a:lvl6pPr>
              <a:defRPr sz="9300"/>
            </a:lvl6pPr>
            <a:lvl7pPr>
              <a:defRPr sz="9300"/>
            </a:lvl7pPr>
            <a:lvl8pPr>
              <a:defRPr sz="9300"/>
            </a:lvl8pPr>
            <a:lvl9pPr>
              <a:defRPr sz="9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D8A1-E2F0-4326-9ADA-784CEBEB91B8}" type="datetimeFigureOut">
              <a:rPr lang="en-US" smtClean="0"/>
              <a:pPr/>
              <a:t>5/17/2010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F20C5-2233-46FA-95DF-FBCCBA68B7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0280" y="8391951"/>
            <a:ext cx="19796921" cy="3497366"/>
          </a:xfrm>
        </p:spPr>
        <p:txBody>
          <a:bodyPr anchor="b"/>
          <a:lstStyle>
            <a:lvl1pPr marL="0" indent="0">
              <a:buNone/>
              <a:defRPr sz="12300" b="1"/>
            </a:lvl1pPr>
            <a:lvl2pPr marL="2351288" indent="0">
              <a:buNone/>
              <a:defRPr sz="10300" b="1"/>
            </a:lvl2pPr>
            <a:lvl3pPr marL="4702576" indent="0">
              <a:buNone/>
              <a:defRPr sz="9300" b="1"/>
            </a:lvl3pPr>
            <a:lvl4pPr marL="7053864" indent="0">
              <a:buNone/>
              <a:defRPr sz="8200" b="1"/>
            </a:lvl4pPr>
            <a:lvl5pPr marL="9405153" indent="0">
              <a:buNone/>
              <a:defRPr sz="8200" b="1"/>
            </a:lvl5pPr>
            <a:lvl6pPr marL="11756441" indent="0">
              <a:buNone/>
              <a:defRPr sz="8200" b="1"/>
            </a:lvl6pPr>
            <a:lvl7pPr marL="14107729" indent="0">
              <a:buNone/>
              <a:defRPr sz="8200" b="1"/>
            </a:lvl7pPr>
            <a:lvl8pPr marL="16459017" indent="0">
              <a:buNone/>
              <a:defRPr sz="8200" b="1"/>
            </a:lvl8pPr>
            <a:lvl9pPr marL="18810305" indent="0">
              <a:buNone/>
              <a:defRPr sz="8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40280" y="11889317"/>
            <a:ext cx="19796921" cy="21600374"/>
          </a:xfrm>
        </p:spPr>
        <p:txBody>
          <a:bodyPr/>
          <a:lstStyle>
            <a:lvl1pPr>
              <a:defRPr sz="12300"/>
            </a:lvl1pPr>
            <a:lvl2pPr>
              <a:defRPr sz="10300"/>
            </a:lvl2pPr>
            <a:lvl3pPr>
              <a:defRPr sz="93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760625" y="8391951"/>
            <a:ext cx="19804698" cy="3497366"/>
          </a:xfrm>
        </p:spPr>
        <p:txBody>
          <a:bodyPr anchor="b"/>
          <a:lstStyle>
            <a:lvl1pPr marL="0" indent="0">
              <a:buNone/>
              <a:defRPr sz="12300" b="1"/>
            </a:lvl1pPr>
            <a:lvl2pPr marL="2351288" indent="0">
              <a:buNone/>
              <a:defRPr sz="10300" b="1"/>
            </a:lvl2pPr>
            <a:lvl3pPr marL="4702576" indent="0">
              <a:buNone/>
              <a:defRPr sz="9300" b="1"/>
            </a:lvl3pPr>
            <a:lvl4pPr marL="7053864" indent="0">
              <a:buNone/>
              <a:defRPr sz="8200" b="1"/>
            </a:lvl4pPr>
            <a:lvl5pPr marL="9405153" indent="0">
              <a:buNone/>
              <a:defRPr sz="8200" b="1"/>
            </a:lvl5pPr>
            <a:lvl6pPr marL="11756441" indent="0">
              <a:buNone/>
              <a:defRPr sz="8200" b="1"/>
            </a:lvl6pPr>
            <a:lvl7pPr marL="14107729" indent="0">
              <a:buNone/>
              <a:defRPr sz="8200" b="1"/>
            </a:lvl7pPr>
            <a:lvl8pPr marL="16459017" indent="0">
              <a:buNone/>
              <a:defRPr sz="8200" b="1"/>
            </a:lvl8pPr>
            <a:lvl9pPr marL="18810305" indent="0">
              <a:buNone/>
              <a:defRPr sz="8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760625" y="11889317"/>
            <a:ext cx="19804698" cy="21600374"/>
          </a:xfrm>
        </p:spPr>
        <p:txBody>
          <a:bodyPr/>
          <a:lstStyle>
            <a:lvl1pPr>
              <a:defRPr sz="12300"/>
            </a:lvl1pPr>
            <a:lvl2pPr>
              <a:defRPr sz="10300"/>
            </a:lvl2pPr>
            <a:lvl3pPr>
              <a:defRPr sz="93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D8A1-E2F0-4326-9ADA-784CEBEB91B8}" type="datetimeFigureOut">
              <a:rPr lang="en-US" smtClean="0"/>
              <a:pPr/>
              <a:t>5/17/2010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F20C5-2233-46FA-95DF-FBCCBA68B7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D8A1-E2F0-4326-9ADA-784CEBEB91B8}" type="datetimeFigureOut">
              <a:rPr lang="en-US" smtClean="0"/>
              <a:pPr/>
              <a:t>5/17/2010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F20C5-2233-46FA-95DF-FBCCBA68B7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D8A1-E2F0-4326-9ADA-784CEBEB91B8}" type="datetimeFigureOut">
              <a:rPr lang="en-US" smtClean="0"/>
              <a:pPr/>
              <a:t>5/17/2010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F20C5-2233-46FA-95DF-FBCCBA68B7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282" y="1492673"/>
            <a:ext cx="14740734" cy="6352540"/>
          </a:xfrm>
        </p:spPr>
        <p:txBody>
          <a:bodyPr anchor="b"/>
          <a:lstStyle>
            <a:lvl1pPr algn="l">
              <a:defRPr sz="10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17745" y="1492676"/>
            <a:ext cx="25047575" cy="31997018"/>
          </a:xfrm>
        </p:spPr>
        <p:txBody>
          <a:bodyPr/>
          <a:lstStyle>
            <a:lvl1pPr>
              <a:defRPr sz="16500"/>
            </a:lvl1pPr>
            <a:lvl2pPr>
              <a:defRPr sz="14400"/>
            </a:lvl2pPr>
            <a:lvl3pPr>
              <a:defRPr sz="12300"/>
            </a:lvl3pPr>
            <a:lvl4pPr>
              <a:defRPr sz="10300"/>
            </a:lvl4pPr>
            <a:lvl5pPr>
              <a:defRPr sz="10300"/>
            </a:lvl5pPr>
            <a:lvl6pPr>
              <a:defRPr sz="10300"/>
            </a:lvl6pPr>
            <a:lvl7pPr>
              <a:defRPr sz="10300"/>
            </a:lvl7pPr>
            <a:lvl8pPr>
              <a:defRPr sz="10300"/>
            </a:lvl8pPr>
            <a:lvl9pPr>
              <a:defRPr sz="10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0282" y="7845216"/>
            <a:ext cx="14740734" cy="25644478"/>
          </a:xfrm>
        </p:spPr>
        <p:txBody>
          <a:bodyPr/>
          <a:lstStyle>
            <a:lvl1pPr marL="0" indent="0">
              <a:buNone/>
              <a:defRPr sz="7200"/>
            </a:lvl1pPr>
            <a:lvl2pPr marL="2351288" indent="0">
              <a:buNone/>
              <a:defRPr sz="6200"/>
            </a:lvl2pPr>
            <a:lvl3pPr marL="4702576" indent="0">
              <a:buNone/>
              <a:defRPr sz="5100"/>
            </a:lvl3pPr>
            <a:lvl4pPr marL="7053864" indent="0">
              <a:buNone/>
              <a:defRPr sz="4600"/>
            </a:lvl4pPr>
            <a:lvl5pPr marL="9405153" indent="0">
              <a:buNone/>
              <a:defRPr sz="4600"/>
            </a:lvl5pPr>
            <a:lvl6pPr marL="11756441" indent="0">
              <a:buNone/>
              <a:defRPr sz="4600"/>
            </a:lvl6pPr>
            <a:lvl7pPr marL="14107729" indent="0">
              <a:buNone/>
              <a:defRPr sz="4600"/>
            </a:lvl7pPr>
            <a:lvl8pPr marL="16459017" indent="0">
              <a:buNone/>
              <a:defRPr sz="4600"/>
            </a:lvl8pPr>
            <a:lvl9pPr marL="18810305" indent="0">
              <a:buNone/>
              <a:defRPr sz="4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D8A1-E2F0-4326-9ADA-784CEBEB91B8}" type="datetimeFigureOut">
              <a:rPr lang="en-US" smtClean="0"/>
              <a:pPr/>
              <a:t>5/17/2010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F20C5-2233-46FA-95DF-FBCCBA68B7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2211" y="26243280"/>
            <a:ext cx="26883360" cy="3098168"/>
          </a:xfrm>
        </p:spPr>
        <p:txBody>
          <a:bodyPr anchor="b"/>
          <a:lstStyle>
            <a:lvl1pPr algn="l">
              <a:defRPr sz="10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782211" y="3349837"/>
            <a:ext cx="26883360" cy="22494240"/>
          </a:xfrm>
        </p:spPr>
        <p:txBody>
          <a:bodyPr/>
          <a:lstStyle>
            <a:lvl1pPr marL="0" indent="0">
              <a:buNone/>
              <a:defRPr sz="16500"/>
            </a:lvl1pPr>
            <a:lvl2pPr marL="2351288" indent="0">
              <a:buNone/>
              <a:defRPr sz="14400"/>
            </a:lvl2pPr>
            <a:lvl3pPr marL="4702576" indent="0">
              <a:buNone/>
              <a:defRPr sz="12300"/>
            </a:lvl3pPr>
            <a:lvl4pPr marL="7053864" indent="0">
              <a:buNone/>
              <a:defRPr sz="10300"/>
            </a:lvl4pPr>
            <a:lvl5pPr marL="9405153" indent="0">
              <a:buNone/>
              <a:defRPr sz="10300"/>
            </a:lvl5pPr>
            <a:lvl6pPr marL="11756441" indent="0">
              <a:buNone/>
              <a:defRPr sz="10300"/>
            </a:lvl6pPr>
            <a:lvl7pPr marL="14107729" indent="0">
              <a:buNone/>
              <a:defRPr sz="10300"/>
            </a:lvl7pPr>
            <a:lvl8pPr marL="16459017" indent="0">
              <a:buNone/>
              <a:defRPr sz="10300"/>
            </a:lvl8pPr>
            <a:lvl9pPr marL="18810305" indent="0">
              <a:buNone/>
              <a:defRPr sz="103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2211" y="29341448"/>
            <a:ext cx="26883360" cy="4399912"/>
          </a:xfrm>
        </p:spPr>
        <p:txBody>
          <a:bodyPr/>
          <a:lstStyle>
            <a:lvl1pPr marL="0" indent="0">
              <a:buNone/>
              <a:defRPr sz="7200"/>
            </a:lvl1pPr>
            <a:lvl2pPr marL="2351288" indent="0">
              <a:buNone/>
              <a:defRPr sz="6200"/>
            </a:lvl2pPr>
            <a:lvl3pPr marL="4702576" indent="0">
              <a:buNone/>
              <a:defRPr sz="5100"/>
            </a:lvl3pPr>
            <a:lvl4pPr marL="7053864" indent="0">
              <a:buNone/>
              <a:defRPr sz="4600"/>
            </a:lvl4pPr>
            <a:lvl5pPr marL="9405153" indent="0">
              <a:buNone/>
              <a:defRPr sz="4600"/>
            </a:lvl5pPr>
            <a:lvl6pPr marL="11756441" indent="0">
              <a:buNone/>
              <a:defRPr sz="4600"/>
            </a:lvl6pPr>
            <a:lvl7pPr marL="14107729" indent="0">
              <a:buNone/>
              <a:defRPr sz="4600"/>
            </a:lvl7pPr>
            <a:lvl8pPr marL="16459017" indent="0">
              <a:buNone/>
              <a:defRPr sz="4600"/>
            </a:lvl8pPr>
            <a:lvl9pPr marL="18810305" indent="0">
              <a:buNone/>
              <a:defRPr sz="4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D8A1-E2F0-4326-9ADA-784CEBEB91B8}" type="datetimeFigureOut">
              <a:rPr lang="en-US" smtClean="0"/>
              <a:pPr/>
              <a:t>5/17/2010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F20C5-2233-46FA-95DF-FBCCBA68B7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D8A1-E2F0-4326-9ADA-784CEBEB91B8}" type="datetimeFigureOut">
              <a:rPr lang="en-US" smtClean="0"/>
              <a:pPr/>
              <a:t>5/17/2010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F20C5-2233-46FA-95DF-FBCCBA68B7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484060" y="1501357"/>
            <a:ext cx="10081260" cy="319883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40280" y="1501357"/>
            <a:ext cx="29497020" cy="319883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D8A1-E2F0-4326-9ADA-784CEBEB91B8}" type="datetimeFigureOut">
              <a:rPr lang="en-US" smtClean="0"/>
              <a:pPr/>
              <a:t>5/17/2010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F20C5-2233-46FA-95DF-FBCCBA68B7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40280" y="1501354"/>
            <a:ext cx="40325040" cy="6248400"/>
          </a:xfrm>
          <a:prstGeom prst="rect">
            <a:avLst/>
          </a:prstGeom>
        </p:spPr>
        <p:txBody>
          <a:bodyPr vert="horz" lIns="470258" tIns="235129" rIns="470258" bIns="23512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0280" y="8747763"/>
            <a:ext cx="40325040" cy="24741931"/>
          </a:xfrm>
          <a:prstGeom prst="rect">
            <a:avLst/>
          </a:prstGeom>
        </p:spPr>
        <p:txBody>
          <a:bodyPr vert="horz" lIns="470258" tIns="235129" rIns="470258" bIns="23512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40280" y="34748049"/>
            <a:ext cx="10454640" cy="1996017"/>
          </a:xfrm>
          <a:prstGeom prst="rect">
            <a:avLst/>
          </a:prstGeom>
        </p:spPr>
        <p:txBody>
          <a:bodyPr vert="horz" lIns="470258" tIns="235129" rIns="470258" bIns="235129" rtlCol="0" anchor="ctr"/>
          <a:lstStyle>
            <a:lvl1pPr algn="l">
              <a:defRPr sz="6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3D8A1-E2F0-4326-9ADA-784CEBEB91B8}" type="datetimeFigureOut">
              <a:rPr lang="en-US" smtClean="0"/>
              <a:pPr/>
              <a:t>5/17/2010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8580" y="34748049"/>
            <a:ext cx="14188440" cy="1996017"/>
          </a:xfrm>
          <a:prstGeom prst="rect">
            <a:avLst/>
          </a:prstGeom>
        </p:spPr>
        <p:txBody>
          <a:bodyPr vert="horz" lIns="470258" tIns="235129" rIns="470258" bIns="235129" rtlCol="0" anchor="ctr"/>
          <a:lstStyle>
            <a:lvl1pPr algn="ctr">
              <a:defRPr sz="6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110680" y="34748049"/>
            <a:ext cx="10454640" cy="1996017"/>
          </a:xfrm>
          <a:prstGeom prst="rect">
            <a:avLst/>
          </a:prstGeom>
        </p:spPr>
        <p:txBody>
          <a:bodyPr vert="horz" lIns="470258" tIns="235129" rIns="470258" bIns="235129" rtlCol="0" anchor="ctr"/>
          <a:lstStyle>
            <a:lvl1pPr algn="r">
              <a:defRPr sz="6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F20C5-2233-46FA-95DF-FBCCBA68B7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702576" rtl="0" eaLnBrk="1" latinLnBrk="0" hangingPunct="1">
        <a:spcBef>
          <a:spcPct val="0"/>
        </a:spcBef>
        <a:buNone/>
        <a:defRPr sz="2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63466" indent="-1763466" algn="l" defTabSz="4702576" rtl="0" eaLnBrk="1" latinLnBrk="0" hangingPunct="1">
        <a:spcBef>
          <a:spcPct val="20000"/>
        </a:spcBef>
        <a:buFont typeface="Arial" pitchFamily="34" charset="0"/>
        <a:buChar char="•"/>
        <a:defRPr sz="16500" kern="1200">
          <a:solidFill>
            <a:schemeClr val="tx1"/>
          </a:solidFill>
          <a:latin typeface="+mn-lt"/>
          <a:ea typeface="+mn-ea"/>
          <a:cs typeface="+mn-cs"/>
        </a:defRPr>
      </a:lvl1pPr>
      <a:lvl2pPr marL="3820843" indent="-1469555" algn="l" defTabSz="4702576" rtl="0" eaLnBrk="1" latinLnBrk="0" hangingPunct="1">
        <a:spcBef>
          <a:spcPct val="20000"/>
        </a:spcBef>
        <a:buFont typeface="Arial" pitchFamily="34" charset="0"/>
        <a:buChar char="–"/>
        <a:defRPr sz="14400" kern="1200">
          <a:solidFill>
            <a:schemeClr val="tx1"/>
          </a:solidFill>
          <a:latin typeface="+mn-lt"/>
          <a:ea typeface="+mn-ea"/>
          <a:cs typeface="+mn-cs"/>
        </a:defRPr>
      </a:lvl2pPr>
      <a:lvl3pPr marL="5878220" indent="-1175644" algn="l" defTabSz="4702576" rtl="0" eaLnBrk="1" latinLnBrk="0" hangingPunct="1">
        <a:spcBef>
          <a:spcPct val="20000"/>
        </a:spcBef>
        <a:buFont typeface="Arial" pitchFamily="34" charset="0"/>
        <a:buChar char="•"/>
        <a:defRPr sz="123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509" indent="-1175644" algn="l" defTabSz="4702576" rtl="0" eaLnBrk="1" latinLnBrk="0" hangingPunct="1">
        <a:spcBef>
          <a:spcPct val="20000"/>
        </a:spcBef>
        <a:buFont typeface="Arial" pitchFamily="34" charset="0"/>
        <a:buChar char="–"/>
        <a:defRPr sz="10300" kern="1200">
          <a:solidFill>
            <a:schemeClr val="tx1"/>
          </a:solidFill>
          <a:latin typeface="+mn-lt"/>
          <a:ea typeface="+mn-ea"/>
          <a:cs typeface="+mn-cs"/>
        </a:defRPr>
      </a:lvl4pPr>
      <a:lvl5pPr marL="10580797" indent="-1175644" algn="l" defTabSz="4702576" rtl="0" eaLnBrk="1" latinLnBrk="0" hangingPunct="1">
        <a:spcBef>
          <a:spcPct val="20000"/>
        </a:spcBef>
        <a:buFont typeface="Arial" pitchFamily="34" charset="0"/>
        <a:buChar char="»"/>
        <a:defRPr sz="10300" kern="1200">
          <a:solidFill>
            <a:schemeClr val="tx1"/>
          </a:solidFill>
          <a:latin typeface="+mn-lt"/>
          <a:ea typeface="+mn-ea"/>
          <a:cs typeface="+mn-cs"/>
        </a:defRPr>
      </a:lvl5pPr>
      <a:lvl6pPr marL="12932085" indent="-1175644" algn="l" defTabSz="4702576" rtl="0" eaLnBrk="1" latinLnBrk="0" hangingPunct="1">
        <a:spcBef>
          <a:spcPct val="20000"/>
        </a:spcBef>
        <a:buFont typeface="Arial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6pPr>
      <a:lvl7pPr marL="15283373" indent="-1175644" algn="l" defTabSz="4702576" rtl="0" eaLnBrk="1" latinLnBrk="0" hangingPunct="1">
        <a:spcBef>
          <a:spcPct val="20000"/>
        </a:spcBef>
        <a:buFont typeface="Arial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7pPr>
      <a:lvl8pPr marL="17634661" indent="-1175644" algn="l" defTabSz="4702576" rtl="0" eaLnBrk="1" latinLnBrk="0" hangingPunct="1">
        <a:spcBef>
          <a:spcPct val="20000"/>
        </a:spcBef>
        <a:buFont typeface="Arial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8pPr>
      <a:lvl9pPr marL="19985949" indent="-1175644" algn="l" defTabSz="4702576" rtl="0" eaLnBrk="1" latinLnBrk="0" hangingPunct="1">
        <a:spcBef>
          <a:spcPct val="20000"/>
        </a:spcBef>
        <a:buFont typeface="Arial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702576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1pPr>
      <a:lvl2pPr marL="2351288" algn="l" defTabSz="4702576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2pPr>
      <a:lvl3pPr marL="4702576" algn="l" defTabSz="4702576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3pPr>
      <a:lvl4pPr marL="7053864" algn="l" defTabSz="4702576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4pPr>
      <a:lvl5pPr marL="9405153" algn="l" defTabSz="4702576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5pPr>
      <a:lvl6pPr marL="11756441" algn="l" defTabSz="4702576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6pPr>
      <a:lvl7pPr marL="14107729" algn="l" defTabSz="4702576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017" algn="l" defTabSz="4702576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8pPr>
      <a:lvl9pPr marL="18810305" algn="l" defTabSz="4702576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8.jpeg"/><Relationship Id="rId18" Type="http://schemas.openxmlformats.org/officeDocument/2006/relationships/image" Target="../media/image13.jpeg"/><Relationship Id="rId3" Type="http://schemas.openxmlformats.org/officeDocument/2006/relationships/notesSlide" Target="../notesSlides/notesSlide1.xml"/><Relationship Id="rId7" Type="http://schemas.openxmlformats.org/officeDocument/2006/relationships/hyperlink" Target="http://www.calasthma.org/" TargetMode="External"/><Relationship Id="rId12" Type="http://schemas.openxmlformats.org/officeDocument/2006/relationships/image" Target="../media/image7.jpeg"/><Relationship Id="rId17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1.jpeg"/><Relationship Id="rId1" Type="http://schemas.openxmlformats.org/officeDocument/2006/relationships/vmlDrawing" Target="../drawings/vmlDrawing1.vml"/><Relationship Id="rId6" Type="http://schemas.openxmlformats.org/officeDocument/2006/relationships/hyperlink" Target="http://www.csusm.edu/nlrc" TargetMode="External"/><Relationship Id="rId11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15" Type="http://schemas.openxmlformats.org/officeDocument/2006/relationships/image" Target="../media/image10.jpeg"/><Relationship Id="rId10" Type="http://schemas.openxmlformats.org/officeDocument/2006/relationships/image" Target="../media/image6.jpeg"/><Relationship Id="rId19" Type="http://schemas.openxmlformats.org/officeDocument/2006/relationships/image" Target="../media/image14.jpeg"/><Relationship Id="rId4" Type="http://schemas.openxmlformats.org/officeDocument/2006/relationships/image" Target="../media/image2.jpeg"/><Relationship Id="rId9" Type="http://schemas.openxmlformats.org/officeDocument/2006/relationships/image" Target="../media/image5.gif"/><Relationship Id="rId1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tretch>
            <a:fillRect/>
          </a:stretch>
        </p:blipFill>
        <p:spPr bwMode="auto">
          <a:xfrm>
            <a:off x="685800" y="3657600"/>
            <a:ext cx="44119800" cy="299703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1143000" y="0"/>
            <a:ext cx="42291000" cy="42672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500" b="1" spc="5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</a:rPr>
              <a:t>Water </a:t>
            </a:r>
            <a:r>
              <a:rPr lang="en-US" sz="12500" b="1" spc="5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</a:rPr>
              <a:t>Quality and Environmental Health</a:t>
            </a:r>
            <a:r>
              <a:rPr lang="en-US" sz="12500" b="1" spc="5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sz="12500" b="1" spc="5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</a:rPr>
              <a:t>in Imperial County</a:t>
            </a:r>
            <a:endParaRPr kumimoji="0" lang="en-US" sz="12500" b="1" i="0" u="none" strike="noStrike" spc="50" normalizeH="0" baseline="0" dirty="0" smtClean="0">
              <a:ln w="11430"/>
              <a:solidFill>
                <a:schemeClr val="accent3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964400" y="33909000"/>
            <a:ext cx="3048000" cy="25146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11430000" y="4648200"/>
            <a:ext cx="32385000" cy="75438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endParaRPr lang="en-US" sz="5400" dirty="0" smtClean="0">
              <a:latin typeface="Berlin Sans FB" pitchFamily="34" charset="0"/>
            </a:endParaRPr>
          </a:p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762000" y="18059400"/>
            <a:ext cx="10363200" cy="85344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6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What is Pollution?</a:t>
            </a:r>
            <a:endParaRPr kumimoji="0" lang="en-US" sz="6000" b="1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4800" dirty="0" smtClean="0">
                <a:latin typeface="Berlin Sans FB" pitchFamily="34" charset="0"/>
              </a:rPr>
              <a:t>Any harmful substance found in the:</a:t>
            </a:r>
            <a:r>
              <a:rPr lang="en-US" sz="4800" dirty="0" smtClean="0">
                <a:latin typeface="Berlin Sans FB" pitchFamily="34" charset="0"/>
              </a:rPr>
              <a:t>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en-US" sz="4800" dirty="0" smtClean="0">
                <a:latin typeface="Berlin Sans FB" pitchFamily="34" charset="0"/>
              </a:rPr>
              <a:t>Air</a:t>
            </a:r>
            <a:endParaRPr lang="en-US" sz="4800" dirty="0" smtClean="0">
              <a:latin typeface="Berlin Sans FB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en-US" sz="4800" dirty="0" smtClean="0">
                <a:latin typeface="Berlin Sans FB" pitchFamily="34" charset="0"/>
              </a:rPr>
              <a:t>Soil</a:t>
            </a:r>
            <a:r>
              <a:rPr lang="en-US" sz="4800" dirty="0" smtClean="0">
                <a:latin typeface="Berlin Sans FB" pitchFamily="34" charset="0"/>
              </a:rPr>
              <a:t>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en-US" sz="4800" dirty="0" smtClean="0">
                <a:latin typeface="Berlin Sans FB" pitchFamily="34" charset="0"/>
              </a:rPr>
              <a:t>Water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800" dirty="0" smtClean="0">
              <a:latin typeface="Berlin Sans FB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6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Where does Pollution come  from?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en-US" sz="4800" dirty="0" smtClean="0">
                <a:latin typeface="Berlin Sans FB" pitchFamily="34" charset="0"/>
              </a:rPr>
              <a:t>Indoor Sources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en-US" sz="4800" dirty="0" smtClean="0">
                <a:latin typeface="Berlin Sans FB" pitchFamily="34" charset="0"/>
              </a:rPr>
              <a:t>Outdoor Sources</a:t>
            </a:r>
            <a:r>
              <a:rPr lang="en-US" sz="48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endParaRPr lang="en-US" sz="48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60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6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Pollution harms the Environment and People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60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6000" dirty="0" smtClean="0">
              <a:latin typeface="Times New Roman" pitchFamily="18" charset="0"/>
              <a:cs typeface="Times New Roman" pitchFamily="18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800" dirty="0" smtClean="0">
              <a:latin typeface="Berlin Sans FB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800" dirty="0" smtClean="0">
              <a:latin typeface="Berlin Sans FB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800" dirty="0" smtClean="0">
              <a:latin typeface="Berlin Sans FB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1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Text Box 12"/>
          <p:cNvSpPr txBox="1">
            <a:spLocks noChangeArrowheads="1"/>
          </p:cNvSpPr>
          <p:nvPr/>
        </p:nvSpPr>
        <p:spPr bwMode="auto">
          <a:xfrm>
            <a:off x="14020800" y="2514600"/>
            <a:ext cx="16154400" cy="21336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 Water Quality and Environmental Health Project 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525000" y="32537400"/>
            <a:ext cx="25527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>  Community </a:t>
            </a:r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>Partners</a:t>
            </a:r>
            <a:endParaRPr lang="en-US" sz="6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448056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34823400" y="25374600"/>
            <a:ext cx="8610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For more information about NLRC, visit </a:t>
            </a:r>
            <a:r>
              <a:rPr lang="en-US" sz="4000" b="1" dirty="0" smtClean="0">
                <a:hlinkClick r:id="rId6"/>
              </a:rPr>
              <a:t>www.csusm.edu/nlrc</a:t>
            </a:r>
            <a:r>
              <a:rPr lang="en-US" sz="4000" b="1" dirty="0" smtClean="0"/>
              <a:t>  </a:t>
            </a:r>
          </a:p>
          <a:p>
            <a:pPr algn="ctr"/>
            <a:endParaRPr lang="en-US" sz="4000" b="1" dirty="0" smtClean="0"/>
          </a:p>
          <a:p>
            <a:pPr algn="ctr"/>
            <a:r>
              <a:rPr lang="en-US" sz="4000" b="1" dirty="0" smtClean="0"/>
              <a:t>For more information about CCV, visit</a:t>
            </a:r>
          </a:p>
          <a:p>
            <a:pPr algn="ctr"/>
            <a:r>
              <a:rPr lang="en-US" sz="4000" b="1" dirty="0" smtClean="0">
                <a:hlinkClick r:id="rId7"/>
              </a:rPr>
              <a:t>www.ccvhealth.org</a:t>
            </a:r>
            <a:endParaRPr lang="en-US" sz="4000" b="1" dirty="0" smtClean="0"/>
          </a:p>
          <a:p>
            <a:pPr algn="ctr"/>
            <a:endParaRPr lang="en-US" sz="4000" b="1" dirty="0" smtClean="0"/>
          </a:p>
          <a:p>
            <a:pPr algn="ctr"/>
            <a:endParaRPr lang="en-US" sz="4000" b="1" dirty="0" smtClean="0"/>
          </a:p>
          <a:p>
            <a:pPr algn="ctr"/>
            <a:endParaRPr lang="en-US" sz="4000" b="1" dirty="0"/>
          </a:p>
        </p:txBody>
      </p:sp>
      <p:pic>
        <p:nvPicPr>
          <p:cNvPr id="2057" name="Picture 1" descr="CCVNEWLOGOsmall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422600" y="34290000"/>
            <a:ext cx="2438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9" name="WordArt 11"/>
          <p:cNvSpPr>
            <a:spLocks noChangeArrowheads="1" noChangeShapeType="1" noTextEdit="1"/>
          </p:cNvSpPr>
          <p:nvPr/>
        </p:nvSpPr>
        <p:spPr bwMode="auto">
          <a:xfrm>
            <a:off x="27965400" y="34137600"/>
            <a:ext cx="3429000" cy="914400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1031416"/>
              </a:avLst>
            </a:prstTxWarp>
          </a:bodyPr>
          <a:lstStyle/>
          <a:p>
            <a:pPr algn="ctr" rtl="0"/>
            <a:r>
              <a:rPr lang="en-US" sz="3600" kern="10" spc="0" dirty="0" err="1" smtClean="0"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Comite</a:t>
            </a:r>
            <a:r>
              <a:rPr lang="en-US" sz="3600" kern="10" spc="0" dirty="0" smtClean="0"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</a:t>
            </a:r>
            <a:r>
              <a:rPr lang="en-US" sz="3600" kern="10" spc="0" dirty="0" err="1" smtClean="0"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Civico</a:t>
            </a:r>
            <a:r>
              <a:rPr lang="en-US" sz="3600" kern="10" spc="0" dirty="0" smtClean="0">
                <a:ln w="9525" algn="ctr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del Valle</a:t>
            </a:r>
            <a:endParaRPr lang="en-US" sz="3600" kern="10" spc="0" dirty="0">
              <a:ln w="9525" algn="ctr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</p:txBody>
      </p:sp>
      <p:pic>
        <p:nvPicPr>
          <p:cNvPr id="51" name="Picture 50" descr="thecaliforniawellnessfoun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868400" y="33832800"/>
            <a:ext cx="4876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6" name="Picture 18" descr="csusmLogo_FullNameHillsAbove_Blue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850600" y="34366200"/>
            <a:ext cx="3181091" cy="149042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graphicFrame>
        <p:nvGraphicFramePr>
          <p:cNvPr id="39" name="Object 38"/>
          <p:cNvGraphicFramePr>
            <a:graphicFrameLocks noChangeAspect="1"/>
          </p:cNvGraphicFramePr>
          <p:nvPr/>
        </p:nvGraphicFramePr>
        <p:xfrm>
          <a:off x="15468600" y="4876800"/>
          <a:ext cx="13755687" cy="19126200"/>
        </p:xfrm>
        <a:graphic>
          <a:graphicData uri="http://schemas.openxmlformats.org/presentationml/2006/ole">
            <p:oleObj spid="_x0000_s2068" name="Acrobat Document" r:id="rId11" imgW="5830114" imgH="7542857" progId="AcroExch.Document.7">
              <p:embed/>
            </p:oleObj>
          </a:graphicData>
        </a:graphic>
      </p:graphicFrame>
      <p:sp>
        <p:nvSpPr>
          <p:cNvPr id="42" name="Rectangle 41"/>
          <p:cNvSpPr/>
          <p:nvPr/>
        </p:nvSpPr>
        <p:spPr>
          <a:xfrm>
            <a:off x="990600" y="6629400"/>
            <a:ext cx="9982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Clean Water is essential for: </a:t>
            </a:r>
          </a:p>
          <a:p>
            <a:pPr>
              <a:buFont typeface="Wingdings" pitchFamily="2" charset="2"/>
              <a:buChar char="§"/>
            </a:pPr>
            <a:r>
              <a:rPr lang="en-US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smtClean="0">
                <a:latin typeface="Berlin Sans FB" pitchFamily="34" charset="0"/>
                <a:cs typeface="Times New Roman" pitchFamily="18" charset="0"/>
              </a:rPr>
              <a:t>B</a:t>
            </a:r>
            <a:r>
              <a:rPr lang="en-US" sz="4800" dirty="0" smtClean="0">
                <a:latin typeface="Berlin Sans FB" pitchFamily="34" charset="0"/>
                <a:cs typeface="Times New Roman" pitchFamily="18" charset="0"/>
              </a:rPr>
              <a:t>athing </a:t>
            </a:r>
          </a:p>
          <a:p>
            <a:pPr>
              <a:buFont typeface="Wingdings" pitchFamily="2" charset="2"/>
              <a:buChar char="§"/>
            </a:pPr>
            <a:r>
              <a:rPr lang="en-US" sz="4800" dirty="0" smtClean="0">
                <a:latin typeface="Berlin Sans FB" pitchFamily="34" charset="0"/>
                <a:cs typeface="Times New Roman" pitchFamily="18" charset="0"/>
              </a:rPr>
              <a:t>  Laundry </a:t>
            </a:r>
          </a:p>
          <a:p>
            <a:pPr>
              <a:buFont typeface="Wingdings" pitchFamily="2" charset="2"/>
              <a:buChar char="§"/>
            </a:pPr>
            <a:r>
              <a:rPr lang="en-US" sz="4800" dirty="0" smtClean="0">
                <a:latin typeface="Berlin Sans FB" pitchFamily="34" charset="0"/>
                <a:cs typeface="Times New Roman" pitchFamily="18" charset="0"/>
              </a:rPr>
              <a:t>  Cooking </a:t>
            </a:r>
          </a:p>
          <a:p>
            <a:pPr>
              <a:buFont typeface="Wingdings" pitchFamily="2" charset="2"/>
              <a:buChar char="§"/>
            </a:pPr>
            <a:r>
              <a:rPr lang="en-US" sz="4800" dirty="0" smtClean="0">
                <a:latin typeface="Berlin Sans FB" pitchFamily="34" charset="0"/>
                <a:cs typeface="Times New Roman" pitchFamily="18" charset="0"/>
              </a:rPr>
              <a:t>  Drinking</a:t>
            </a:r>
            <a:endParaRPr lang="en-US" sz="4800" dirty="0">
              <a:latin typeface="Berlin Sans FB" pitchFamily="34" charset="0"/>
              <a:cs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066800" y="2514601"/>
            <a:ext cx="12573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Water </a:t>
            </a:r>
            <a:r>
              <a:rPr lang="en-US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one of the Earth’s most valuable natural resources and access to clean water should be a basic human right.</a:t>
            </a:r>
            <a:endParaRPr lang="en-US" sz="6000" dirty="0" smtClean="0">
              <a:latin typeface="Berlin Sans FB" pitchFamily="34" charset="0"/>
              <a:cs typeface="Times New Roman" pitchFamily="18" charset="0"/>
            </a:endParaRPr>
          </a:p>
          <a:p>
            <a:endParaRPr lang="en-US" sz="6000" dirty="0">
              <a:latin typeface="Berlin Sans FB" pitchFamily="34" charset="0"/>
              <a:cs typeface="Times New Roman" pitchFamily="18" charset="0"/>
            </a:endParaRPr>
          </a:p>
        </p:txBody>
      </p:sp>
      <p:pic>
        <p:nvPicPr>
          <p:cNvPr id="2069" name="Picture 2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5800" y="28803600"/>
            <a:ext cx="11353799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70" name="Picture 2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2936200" y="24612600"/>
            <a:ext cx="8915400" cy="655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71" name="Picture 2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14400" y="10896600"/>
            <a:ext cx="11201400" cy="708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72" name="Picture 2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052000" y="19354800"/>
            <a:ext cx="67818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74" name="Picture 26" descr="http://www.testcountry.com/images/products/1871_big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5204400" y="3048000"/>
            <a:ext cx="6324600" cy="7543800"/>
          </a:xfrm>
          <a:prstGeom prst="rect">
            <a:avLst/>
          </a:prstGeom>
          <a:noFill/>
        </p:spPr>
      </p:pic>
      <p:pic>
        <p:nvPicPr>
          <p:cNvPr id="2075" name="Picture 27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2156400" y="11277600"/>
            <a:ext cx="11277599" cy="723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76" name="Picture 28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3335000" y="246126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77" name="Picture 29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3223200" y="29794200"/>
            <a:ext cx="9351963" cy="562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</TotalTime>
  <Words>105</Words>
  <Application>Microsoft Office PowerPoint</Application>
  <PresentationFormat>Custom</PresentationFormat>
  <Paragraphs>34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Office Theme</vt:lpstr>
      <vt:lpstr>Adobe Acrobat Document</vt:lpstr>
      <vt:lpstr>Slide 1</vt:lpstr>
    </vt:vector>
  </TitlesOfParts>
  <Company>CSUSM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IITS</dc:creator>
  <cp:lastModifiedBy>IITS</cp:lastModifiedBy>
  <cp:revision>82</cp:revision>
  <dcterms:created xsi:type="dcterms:W3CDTF">2009-01-23T21:08:10Z</dcterms:created>
  <dcterms:modified xsi:type="dcterms:W3CDTF">2010-05-18T01:36:23Z</dcterms:modified>
</cp:coreProperties>
</file>