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317" r:id="rId5"/>
    <p:sldId id="314" r:id="rId6"/>
    <p:sldId id="315" r:id="rId7"/>
    <p:sldId id="318" r:id="rId8"/>
    <p:sldId id="319" r:id="rId9"/>
    <p:sldId id="320" r:id="rId10"/>
  </p:sldIdLst>
  <p:sldSz cx="7772400" cy="1051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rielle Manuel" initials="GM" lastIdx="1" clrIdx="0">
    <p:extLst>
      <p:ext uri="{19B8F6BF-5375-455C-9EA6-DF929625EA0E}">
        <p15:presenceInfo xmlns:p15="http://schemas.microsoft.com/office/powerpoint/2012/main" userId="S::gmanuel@enablingtechcorp.com::434b7738-b785-4247-b072-b65f3b23d3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D35230"/>
    <a:srgbClr val="9332BF"/>
    <a:srgbClr val="FFFFFF"/>
    <a:srgbClr val="3F46B0"/>
    <a:srgbClr val="0364B8"/>
    <a:srgbClr val="03858A"/>
    <a:srgbClr val="036C70"/>
    <a:srgbClr val="464775"/>
    <a:srgbClr val="5C5D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1EC65D-70CD-415C-9F7F-B0B72A4F87FC}" v="50" dt="2022-07-28T18:39:05.7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26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Dykes" userId="98286635-f2fd-4a94-bdb7-ba3b60dc5714" providerId="ADAL" clId="{B51EC65D-70CD-415C-9F7F-B0B72A4F87FC}"/>
    <pc:docChg chg="undo custSel addSld delSld modSld sldOrd modMainMaster">
      <pc:chgData name="Stephanie Dykes" userId="98286635-f2fd-4a94-bdb7-ba3b60dc5714" providerId="ADAL" clId="{B51EC65D-70CD-415C-9F7F-B0B72A4F87FC}" dt="2022-07-28T18:41:08.764" v="6402" actId="113"/>
      <pc:docMkLst>
        <pc:docMk/>
      </pc:docMkLst>
      <pc:sldChg chg="del">
        <pc:chgData name="Stephanie Dykes" userId="98286635-f2fd-4a94-bdb7-ba3b60dc5714" providerId="ADAL" clId="{B51EC65D-70CD-415C-9F7F-B0B72A4F87FC}" dt="2022-07-26T15:57:10.832" v="0" actId="2696"/>
        <pc:sldMkLst>
          <pc:docMk/>
          <pc:sldMk cId="1886170515" sldId="277"/>
        </pc:sldMkLst>
      </pc:sldChg>
      <pc:sldChg chg="modSp mod">
        <pc:chgData name="Stephanie Dykes" userId="98286635-f2fd-4a94-bdb7-ba3b60dc5714" providerId="ADAL" clId="{B51EC65D-70CD-415C-9F7F-B0B72A4F87FC}" dt="2022-07-26T20:27:19.577" v="2386" actId="1076"/>
        <pc:sldMkLst>
          <pc:docMk/>
          <pc:sldMk cId="3054257405" sldId="314"/>
        </pc:sldMkLst>
        <pc:spChg chg="mod">
          <ac:chgData name="Stephanie Dykes" userId="98286635-f2fd-4a94-bdb7-ba3b60dc5714" providerId="ADAL" clId="{B51EC65D-70CD-415C-9F7F-B0B72A4F87FC}" dt="2022-07-26T20:27:05.806" v="2385" actId="20577"/>
          <ac:spMkLst>
            <pc:docMk/>
            <pc:sldMk cId="3054257405" sldId="314"/>
            <ac:spMk id="48" creationId="{5105E582-9BE8-4F90-AADE-6AD50090549B}"/>
          </ac:spMkLst>
        </pc:spChg>
        <pc:grpChg chg="mod">
          <ac:chgData name="Stephanie Dykes" userId="98286635-f2fd-4a94-bdb7-ba3b60dc5714" providerId="ADAL" clId="{B51EC65D-70CD-415C-9F7F-B0B72A4F87FC}" dt="2022-07-26T20:26:45.390" v="2382" actId="1076"/>
          <ac:grpSpMkLst>
            <pc:docMk/>
            <pc:sldMk cId="3054257405" sldId="314"/>
            <ac:grpSpMk id="53" creationId="{9A8AEF06-79A0-4277-A4D4-4B9BF6131486}"/>
          </ac:grpSpMkLst>
        </pc:grpChg>
        <pc:grpChg chg="mod">
          <ac:chgData name="Stephanie Dykes" userId="98286635-f2fd-4a94-bdb7-ba3b60dc5714" providerId="ADAL" clId="{B51EC65D-70CD-415C-9F7F-B0B72A4F87FC}" dt="2022-07-26T20:24:59.942" v="2315" actId="1076"/>
          <ac:grpSpMkLst>
            <pc:docMk/>
            <pc:sldMk cId="3054257405" sldId="314"/>
            <ac:grpSpMk id="56" creationId="{C1E7F7EE-8099-499B-A465-837589315915}"/>
          </ac:grpSpMkLst>
        </pc:grpChg>
        <pc:grpChg chg="mod">
          <ac:chgData name="Stephanie Dykes" userId="98286635-f2fd-4a94-bdb7-ba3b60dc5714" providerId="ADAL" clId="{B51EC65D-70CD-415C-9F7F-B0B72A4F87FC}" dt="2022-07-26T20:23:53.242" v="2310" actId="1076"/>
          <ac:grpSpMkLst>
            <pc:docMk/>
            <pc:sldMk cId="3054257405" sldId="314"/>
            <ac:grpSpMk id="67" creationId="{5F449C47-3FFB-49AC-8089-853BD1E2F40B}"/>
          </ac:grpSpMkLst>
        </pc:grpChg>
        <pc:grpChg chg="mod">
          <ac:chgData name="Stephanie Dykes" userId="98286635-f2fd-4a94-bdb7-ba3b60dc5714" providerId="ADAL" clId="{B51EC65D-70CD-415C-9F7F-B0B72A4F87FC}" dt="2022-07-26T20:27:19.577" v="2386" actId="1076"/>
          <ac:grpSpMkLst>
            <pc:docMk/>
            <pc:sldMk cId="3054257405" sldId="314"/>
            <ac:grpSpMk id="71" creationId="{A821B35E-452D-4932-A693-F9FC8177DBDB}"/>
          </ac:grpSpMkLst>
        </pc:grpChg>
        <pc:picChg chg="mod">
          <ac:chgData name="Stephanie Dykes" userId="98286635-f2fd-4a94-bdb7-ba3b60dc5714" providerId="ADAL" clId="{B51EC65D-70CD-415C-9F7F-B0B72A4F87FC}" dt="2022-07-26T20:23:18.176" v="2305" actId="1076"/>
          <ac:picMkLst>
            <pc:docMk/>
            <pc:sldMk cId="3054257405" sldId="314"/>
            <ac:picMk id="49" creationId="{4CB673FC-7A06-4329-8B79-72DBEE629512}"/>
          </ac:picMkLst>
        </pc:picChg>
        <pc:picChg chg="mod">
          <ac:chgData name="Stephanie Dykes" userId="98286635-f2fd-4a94-bdb7-ba3b60dc5714" providerId="ADAL" clId="{B51EC65D-70CD-415C-9F7F-B0B72A4F87FC}" dt="2022-07-26T20:24:47.115" v="2314" actId="1076"/>
          <ac:picMkLst>
            <pc:docMk/>
            <pc:sldMk cId="3054257405" sldId="314"/>
            <ac:picMk id="66" creationId="{8BF03A44-ADC3-44CC-9011-CD426367BC58}"/>
          </ac:picMkLst>
        </pc:picChg>
      </pc:sldChg>
      <pc:sldChg chg="addSp delSp modSp mod">
        <pc:chgData name="Stephanie Dykes" userId="98286635-f2fd-4a94-bdb7-ba3b60dc5714" providerId="ADAL" clId="{B51EC65D-70CD-415C-9F7F-B0B72A4F87FC}" dt="2022-07-26T21:09:51.598" v="3365" actId="20577"/>
        <pc:sldMkLst>
          <pc:docMk/>
          <pc:sldMk cId="789171026" sldId="315"/>
        </pc:sldMkLst>
        <pc:spChg chg="add del mod">
          <ac:chgData name="Stephanie Dykes" userId="98286635-f2fd-4a94-bdb7-ba3b60dc5714" providerId="ADAL" clId="{B51EC65D-70CD-415C-9F7F-B0B72A4F87FC}" dt="2022-07-26T20:58:16.653" v="2652" actId="478"/>
          <ac:spMkLst>
            <pc:docMk/>
            <pc:sldMk cId="789171026" sldId="315"/>
            <ac:spMk id="4" creationId="{7202F449-556B-B1ED-34ED-9D468F3147E1}"/>
          </ac:spMkLst>
        </pc:spChg>
        <pc:spChg chg="add mod">
          <ac:chgData name="Stephanie Dykes" userId="98286635-f2fd-4a94-bdb7-ba3b60dc5714" providerId="ADAL" clId="{B51EC65D-70CD-415C-9F7F-B0B72A4F87FC}" dt="2022-07-26T21:00:50.253" v="2730" actId="164"/>
          <ac:spMkLst>
            <pc:docMk/>
            <pc:sldMk cId="789171026" sldId="315"/>
            <ac:spMk id="5" creationId="{3071368D-DDAC-6BFE-E16B-44D297AC90E0}"/>
          </ac:spMkLst>
        </pc:spChg>
        <pc:spChg chg="add mod">
          <ac:chgData name="Stephanie Dykes" userId="98286635-f2fd-4a94-bdb7-ba3b60dc5714" providerId="ADAL" clId="{B51EC65D-70CD-415C-9F7F-B0B72A4F87FC}" dt="2022-07-26T21:05:55.014" v="3135" actId="20577"/>
          <ac:spMkLst>
            <pc:docMk/>
            <pc:sldMk cId="789171026" sldId="315"/>
            <ac:spMk id="9" creationId="{7B7A2140-9FBF-55BB-D266-963C35D062EE}"/>
          </ac:spMkLst>
        </pc:spChg>
        <pc:spChg chg="add mod">
          <ac:chgData name="Stephanie Dykes" userId="98286635-f2fd-4a94-bdb7-ba3b60dc5714" providerId="ADAL" clId="{B51EC65D-70CD-415C-9F7F-B0B72A4F87FC}" dt="2022-07-26T21:09:51.598" v="3365" actId="20577"/>
          <ac:spMkLst>
            <pc:docMk/>
            <pc:sldMk cId="789171026" sldId="315"/>
            <ac:spMk id="10" creationId="{EFDCAF1F-A5E1-96A8-9395-8D57B9C130C3}"/>
          </ac:spMkLst>
        </pc:spChg>
        <pc:spChg chg="mod">
          <ac:chgData name="Stephanie Dykes" userId="98286635-f2fd-4a94-bdb7-ba3b60dc5714" providerId="ADAL" clId="{B51EC65D-70CD-415C-9F7F-B0B72A4F87FC}" dt="2022-07-26T20:55:45.269" v="2414" actId="20577"/>
          <ac:spMkLst>
            <pc:docMk/>
            <pc:sldMk cId="789171026" sldId="315"/>
            <ac:spMk id="42" creationId="{BC3F5FE4-050D-4365-AA4F-0A02C8DA4483}"/>
          </ac:spMkLst>
        </pc:spChg>
        <pc:spChg chg="del mod">
          <ac:chgData name="Stephanie Dykes" userId="98286635-f2fd-4a94-bdb7-ba3b60dc5714" providerId="ADAL" clId="{B51EC65D-70CD-415C-9F7F-B0B72A4F87FC}" dt="2022-07-26T21:07:26.012" v="3145" actId="478"/>
          <ac:spMkLst>
            <pc:docMk/>
            <pc:sldMk cId="789171026" sldId="315"/>
            <ac:spMk id="43" creationId="{B0F3831D-4532-4A7B-BE31-228141E832EC}"/>
          </ac:spMkLst>
        </pc:spChg>
        <pc:spChg chg="mod">
          <ac:chgData name="Stephanie Dykes" userId="98286635-f2fd-4a94-bdb7-ba3b60dc5714" providerId="ADAL" clId="{B51EC65D-70CD-415C-9F7F-B0B72A4F87FC}" dt="2022-07-26T21:08:43.914" v="3273" actId="6549"/>
          <ac:spMkLst>
            <pc:docMk/>
            <pc:sldMk cId="789171026" sldId="315"/>
            <ac:spMk id="80" creationId="{AECF2C18-BE15-4C28-90EE-533826F3F77B}"/>
          </ac:spMkLst>
        </pc:spChg>
        <pc:spChg chg="mod">
          <ac:chgData name="Stephanie Dykes" userId="98286635-f2fd-4a94-bdb7-ba3b60dc5714" providerId="ADAL" clId="{B51EC65D-70CD-415C-9F7F-B0B72A4F87FC}" dt="2022-07-26T21:08:33.474" v="3271" actId="20577"/>
          <ac:spMkLst>
            <pc:docMk/>
            <pc:sldMk cId="789171026" sldId="315"/>
            <ac:spMk id="87" creationId="{DEF8F80F-89C9-40F9-9B33-66810B615D71}"/>
          </ac:spMkLst>
        </pc:spChg>
        <pc:spChg chg="del mod">
          <ac:chgData name="Stephanie Dykes" userId="98286635-f2fd-4a94-bdb7-ba3b60dc5714" providerId="ADAL" clId="{B51EC65D-70CD-415C-9F7F-B0B72A4F87FC}" dt="2022-07-26T20:57:44.469" v="2644" actId="478"/>
          <ac:spMkLst>
            <pc:docMk/>
            <pc:sldMk cId="789171026" sldId="315"/>
            <ac:spMk id="94" creationId="{99A9FC97-E621-482B-B2ED-DFF5559DEFFC}"/>
          </ac:spMkLst>
        </pc:spChg>
        <pc:spChg chg="mod">
          <ac:chgData name="Stephanie Dykes" userId="98286635-f2fd-4a94-bdb7-ba3b60dc5714" providerId="ADAL" clId="{B51EC65D-70CD-415C-9F7F-B0B72A4F87FC}" dt="2022-07-26T21:06:19.971" v="3137" actId="1076"/>
          <ac:spMkLst>
            <pc:docMk/>
            <pc:sldMk cId="789171026" sldId="315"/>
            <ac:spMk id="98" creationId="{07B843B9-59DB-4850-B9A2-1C46BA835844}"/>
          </ac:spMkLst>
        </pc:spChg>
        <pc:grpChg chg="add mod">
          <ac:chgData name="Stephanie Dykes" userId="98286635-f2fd-4a94-bdb7-ba3b60dc5714" providerId="ADAL" clId="{B51EC65D-70CD-415C-9F7F-B0B72A4F87FC}" dt="2022-07-26T21:07:58.482" v="3146" actId="14100"/>
          <ac:grpSpMkLst>
            <pc:docMk/>
            <pc:sldMk cId="789171026" sldId="315"/>
            <ac:grpSpMk id="8" creationId="{184DF7DC-2FEC-9CAA-120C-7DDA4E45ECF8}"/>
          </ac:grpSpMkLst>
        </pc:grpChg>
        <pc:grpChg chg="del">
          <ac:chgData name="Stephanie Dykes" userId="98286635-f2fd-4a94-bdb7-ba3b60dc5714" providerId="ADAL" clId="{B51EC65D-70CD-415C-9F7F-B0B72A4F87FC}" dt="2022-07-26T20:57:46.421" v="2646" actId="478"/>
          <ac:grpSpMkLst>
            <pc:docMk/>
            <pc:sldMk cId="789171026" sldId="315"/>
            <ac:grpSpMk id="88" creationId="{BE935EC4-1B0D-4EDE-80DD-9937BC1877A8}"/>
          </ac:grpSpMkLst>
        </pc:grpChg>
        <pc:grpChg chg="del">
          <ac:chgData name="Stephanie Dykes" userId="98286635-f2fd-4a94-bdb7-ba3b60dc5714" providerId="ADAL" clId="{B51EC65D-70CD-415C-9F7F-B0B72A4F87FC}" dt="2022-07-26T20:57:39.967" v="2642" actId="478"/>
          <ac:grpSpMkLst>
            <pc:docMk/>
            <pc:sldMk cId="789171026" sldId="315"/>
            <ac:grpSpMk id="91" creationId="{1935FA42-036C-4253-A11D-ABF36E1B22E8}"/>
          </ac:grpSpMkLst>
        </pc:grpChg>
        <pc:picChg chg="add mod">
          <ac:chgData name="Stephanie Dykes" userId="98286635-f2fd-4a94-bdb7-ba3b60dc5714" providerId="ADAL" clId="{B51EC65D-70CD-415C-9F7F-B0B72A4F87FC}" dt="2022-07-26T21:00:50.253" v="2730" actId="164"/>
          <ac:picMkLst>
            <pc:docMk/>
            <pc:sldMk cId="789171026" sldId="315"/>
            <ac:picMk id="3" creationId="{1BF9737A-7C3E-221E-D15B-F8D1495C574B}"/>
          </ac:picMkLst>
        </pc:picChg>
        <pc:picChg chg="add mod ord">
          <ac:chgData name="Stephanie Dykes" userId="98286635-f2fd-4a94-bdb7-ba3b60dc5714" providerId="ADAL" clId="{B51EC65D-70CD-415C-9F7F-B0B72A4F87FC}" dt="2022-07-26T21:04:18.348" v="2880" actId="208"/>
          <ac:picMkLst>
            <pc:docMk/>
            <pc:sldMk cId="789171026" sldId="315"/>
            <ac:picMk id="7" creationId="{14676A72-2E7D-619A-409E-5622F3993F07}"/>
          </ac:picMkLst>
        </pc:picChg>
        <pc:picChg chg="mod">
          <ac:chgData name="Stephanie Dykes" userId="98286635-f2fd-4a94-bdb7-ba3b60dc5714" providerId="ADAL" clId="{B51EC65D-70CD-415C-9F7F-B0B72A4F87FC}" dt="2022-07-26T21:07:16.378" v="3144" actId="1076"/>
          <ac:picMkLst>
            <pc:docMk/>
            <pc:sldMk cId="789171026" sldId="315"/>
            <ac:picMk id="81" creationId="{B907B79E-581D-45E1-BD61-DFE2055ACD2A}"/>
          </ac:picMkLst>
        </pc:picChg>
        <pc:picChg chg="del">
          <ac:chgData name="Stephanie Dykes" userId="98286635-f2fd-4a94-bdb7-ba3b60dc5714" providerId="ADAL" clId="{B51EC65D-70CD-415C-9F7F-B0B72A4F87FC}" dt="2022-07-26T20:57:45.414" v="2645" actId="478"/>
          <ac:picMkLst>
            <pc:docMk/>
            <pc:sldMk cId="789171026" sldId="315"/>
            <ac:picMk id="95" creationId="{CE31156A-5410-41DD-A6C3-93AF920C0D19}"/>
          </ac:picMkLst>
        </pc:picChg>
      </pc:sldChg>
      <pc:sldChg chg="del">
        <pc:chgData name="Stephanie Dykes" userId="98286635-f2fd-4a94-bdb7-ba3b60dc5714" providerId="ADAL" clId="{B51EC65D-70CD-415C-9F7F-B0B72A4F87FC}" dt="2022-07-26T18:35:39.727" v="2148" actId="2696"/>
        <pc:sldMkLst>
          <pc:docMk/>
          <pc:sldMk cId="1310878172" sldId="316"/>
        </pc:sldMkLst>
      </pc:sldChg>
      <pc:sldChg chg="addSp modSp mod">
        <pc:chgData name="Stephanie Dykes" userId="98286635-f2fd-4a94-bdb7-ba3b60dc5714" providerId="ADAL" clId="{B51EC65D-70CD-415C-9F7F-B0B72A4F87FC}" dt="2022-07-28T18:41:08.764" v="6402" actId="113"/>
        <pc:sldMkLst>
          <pc:docMk/>
          <pc:sldMk cId="3651479135" sldId="317"/>
        </pc:sldMkLst>
        <pc:spChg chg="add mod">
          <ac:chgData name="Stephanie Dykes" userId="98286635-f2fd-4a94-bdb7-ba3b60dc5714" providerId="ADAL" clId="{B51EC65D-70CD-415C-9F7F-B0B72A4F87FC}" dt="2022-07-28T18:40:52.211" v="6399" actId="1076"/>
          <ac:spMkLst>
            <pc:docMk/>
            <pc:sldMk cId="3651479135" sldId="317"/>
            <ac:spMk id="2" creationId="{0A80DF13-43A0-71D0-EF07-D39DF28E2B32}"/>
          </ac:spMkLst>
        </pc:spChg>
        <pc:spChg chg="add mod">
          <ac:chgData name="Stephanie Dykes" userId="98286635-f2fd-4a94-bdb7-ba3b60dc5714" providerId="ADAL" clId="{B51EC65D-70CD-415C-9F7F-B0B72A4F87FC}" dt="2022-07-28T18:40:35.299" v="6397" actId="1076"/>
          <ac:spMkLst>
            <pc:docMk/>
            <pc:sldMk cId="3651479135" sldId="317"/>
            <ac:spMk id="3" creationId="{687D503A-A832-567F-FD18-CB80A50571F3}"/>
          </ac:spMkLst>
        </pc:spChg>
        <pc:spChg chg="mod">
          <ac:chgData name="Stephanie Dykes" userId="98286635-f2fd-4a94-bdb7-ba3b60dc5714" providerId="ADAL" clId="{B51EC65D-70CD-415C-9F7F-B0B72A4F87FC}" dt="2022-07-28T18:41:08.764" v="6402" actId="113"/>
          <ac:spMkLst>
            <pc:docMk/>
            <pc:sldMk cId="3651479135" sldId="317"/>
            <ac:spMk id="29" creationId="{BA1CB5ED-3D84-4C82-997D-4AC0DA77F285}"/>
          </ac:spMkLst>
        </pc:spChg>
        <pc:grpChg chg="mod">
          <ac:chgData name="Stephanie Dykes" userId="98286635-f2fd-4a94-bdb7-ba3b60dc5714" providerId="ADAL" clId="{B51EC65D-70CD-415C-9F7F-B0B72A4F87FC}" dt="2022-07-28T18:35:30.819" v="6276" actId="1076"/>
          <ac:grpSpMkLst>
            <pc:docMk/>
            <pc:sldMk cId="3651479135" sldId="317"/>
            <ac:grpSpMk id="32" creationId="{FCACA012-733D-48CC-B0D8-03F2860411F0}"/>
          </ac:grpSpMkLst>
        </pc:grpChg>
        <pc:grpChg chg="mod">
          <ac:chgData name="Stephanie Dykes" userId="98286635-f2fd-4a94-bdb7-ba3b60dc5714" providerId="ADAL" clId="{B51EC65D-70CD-415C-9F7F-B0B72A4F87FC}" dt="2022-07-28T18:40:55.232" v="6400" actId="1076"/>
          <ac:grpSpMkLst>
            <pc:docMk/>
            <pc:sldMk cId="3651479135" sldId="317"/>
            <ac:grpSpMk id="38" creationId="{F4D329B8-3F35-46E7-B0CB-CE1ABD1799BE}"/>
          </ac:grpSpMkLst>
        </pc:grpChg>
        <pc:grpChg chg="mod">
          <ac:chgData name="Stephanie Dykes" userId="98286635-f2fd-4a94-bdb7-ba3b60dc5714" providerId="ADAL" clId="{B51EC65D-70CD-415C-9F7F-B0B72A4F87FC}" dt="2022-07-28T18:38:07.475" v="6300" actId="1076"/>
          <ac:grpSpMkLst>
            <pc:docMk/>
            <pc:sldMk cId="3651479135" sldId="317"/>
            <ac:grpSpMk id="41" creationId="{677C2D1D-2BE3-458D-BB26-D9080A2CCB83}"/>
          </ac:grpSpMkLst>
        </pc:grpChg>
        <pc:picChg chg="add mod">
          <ac:chgData name="Stephanie Dykes" userId="98286635-f2fd-4a94-bdb7-ba3b60dc5714" providerId="ADAL" clId="{B51EC65D-70CD-415C-9F7F-B0B72A4F87FC}" dt="2022-07-28T18:40:45.962" v="6398" actId="1076"/>
          <ac:picMkLst>
            <pc:docMk/>
            <pc:sldMk cId="3651479135" sldId="317"/>
            <ac:picMk id="14" creationId="{363B6A35-63D4-6BE9-EEC1-41371AE21682}"/>
          </ac:picMkLst>
        </pc:picChg>
      </pc:sldChg>
      <pc:sldChg chg="addSp delSp modSp new mod setBg">
        <pc:chgData name="Stephanie Dykes" userId="98286635-f2fd-4a94-bdb7-ba3b60dc5714" providerId="ADAL" clId="{B51EC65D-70CD-415C-9F7F-B0B72A4F87FC}" dt="2022-07-27T22:40:06.995" v="6273" actId="1076"/>
        <pc:sldMkLst>
          <pc:docMk/>
          <pc:sldMk cId="3551782063" sldId="318"/>
        </pc:sldMkLst>
        <pc:spChg chg="add mod">
          <ac:chgData name="Stephanie Dykes" userId="98286635-f2fd-4a94-bdb7-ba3b60dc5714" providerId="ADAL" clId="{B51EC65D-70CD-415C-9F7F-B0B72A4F87FC}" dt="2022-07-27T22:40:06.995" v="6273" actId="1076"/>
          <ac:spMkLst>
            <pc:docMk/>
            <pc:sldMk cId="3551782063" sldId="318"/>
            <ac:spMk id="4" creationId="{A362A472-0A51-A86C-66CC-002381690C69}"/>
          </ac:spMkLst>
        </pc:spChg>
        <pc:spChg chg="add mod">
          <ac:chgData name="Stephanie Dykes" userId="98286635-f2fd-4a94-bdb7-ba3b60dc5714" providerId="ADAL" clId="{B51EC65D-70CD-415C-9F7F-B0B72A4F87FC}" dt="2022-07-26T17:55:26.314" v="764" actId="6549"/>
          <ac:spMkLst>
            <pc:docMk/>
            <pc:sldMk cId="3551782063" sldId="318"/>
            <ac:spMk id="7" creationId="{F35A9EA3-A05D-65FC-0370-9276D61162B7}"/>
          </ac:spMkLst>
        </pc:spChg>
        <pc:spChg chg="add mod">
          <ac:chgData name="Stephanie Dykes" userId="98286635-f2fd-4a94-bdb7-ba3b60dc5714" providerId="ADAL" clId="{B51EC65D-70CD-415C-9F7F-B0B72A4F87FC}" dt="2022-07-26T18:09:55.047" v="1757" actId="20577"/>
          <ac:spMkLst>
            <pc:docMk/>
            <pc:sldMk cId="3551782063" sldId="318"/>
            <ac:spMk id="8" creationId="{E49C6B83-3C83-E94A-4DF9-FCC4B287F202}"/>
          </ac:spMkLst>
        </pc:spChg>
        <pc:spChg chg="add mod">
          <ac:chgData name="Stephanie Dykes" userId="98286635-f2fd-4a94-bdb7-ba3b60dc5714" providerId="ADAL" clId="{B51EC65D-70CD-415C-9F7F-B0B72A4F87FC}" dt="2022-07-26T17:53:42.932" v="742" actId="20577"/>
          <ac:spMkLst>
            <pc:docMk/>
            <pc:sldMk cId="3551782063" sldId="318"/>
            <ac:spMk id="9" creationId="{E902D456-207B-B176-665A-1B1B35BA5BF2}"/>
          </ac:spMkLst>
        </pc:spChg>
        <pc:spChg chg="add mod">
          <ac:chgData name="Stephanie Dykes" userId="98286635-f2fd-4a94-bdb7-ba3b60dc5714" providerId="ADAL" clId="{B51EC65D-70CD-415C-9F7F-B0B72A4F87FC}" dt="2022-07-26T17:59:21.239" v="1129" actId="20577"/>
          <ac:spMkLst>
            <pc:docMk/>
            <pc:sldMk cId="3551782063" sldId="318"/>
            <ac:spMk id="13" creationId="{A9AD664C-C138-9FB4-E3B4-17B9985B8C73}"/>
          </ac:spMkLst>
        </pc:spChg>
        <pc:spChg chg="add mod">
          <ac:chgData name="Stephanie Dykes" userId="98286635-f2fd-4a94-bdb7-ba3b60dc5714" providerId="ADAL" clId="{B51EC65D-70CD-415C-9F7F-B0B72A4F87FC}" dt="2022-07-26T18:05:32.786" v="1392" actId="1076"/>
          <ac:spMkLst>
            <pc:docMk/>
            <pc:sldMk cId="3551782063" sldId="318"/>
            <ac:spMk id="14" creationId="{A0ACB443-A53D-4736-A93C-5B0933D35710}"/>
          </ac:spMkLst>
        </pc:spChg>
        <pc:spChg chg="add mod">
          <ac:chgData name="Stephanie Dykes" userId="98286635-f2fd-4a94-bdb7-ba3b60dc5714" providerId="ADAL" clId="{B51EC65D-70CD-415C-9F7F-B0B72A4F87FC}" dt="2022-07-26T18:04:56.594" v="1390" actId="164"/>
          <ac:spMkLst>
            <pc:docMk/>
            <pc:sldMk cId="3551782063" sldId="318"/>
            <ac:spMk id="15" creationId="{175C9815-7970-BBF8-01DE-DABBE3559CBD}"/>
          </ac:spMkLst>
        </pc:spChg>
        <pc:spChg chg="add mod">
          <ac:chgData name="Stephanie Dykes" userId="98286635-f2fd-4a94-bdb7-ba3b60dc5714" providerId="ADAL" clId="{B51EC65D-70CD-415C-9F7F-B0B72A4F87FC}" dt="2022-07-26T18:09:18.148" v="1719" actId="113"/>
          <ac:spMkLst>
            <pc:docMk/>
            <pc:sldMk cId="3551782063" sldId="318"/>
            <ac:spMk id="21" creationId="{F9036FE6-5CA8-6D89-81E9-DA2E831763E6}"/>
          </ac:spMkLst>
        </pc:spChg>
        <pc:spChg chg="add mod topLvl">
          <ac:chgData name="Stephanie Dykes" userId="98286635-f2fd-4a94-bdb7-ba3b60dc5714" providerId="ADAL" clId="{B51EC65D-70CD-415C-9F7F-B0B72A4F87FC}" dt="2022-07-26T18:39:05.151" v="2167" actId="1076"/>
          <ac:spMkLst>
            <pc:docMk/>
            <pc:sldMk cId="3551782063" sldId="318"/>
            <ac:spMk id="22" creationId="{1C578E15-6A54-A842-627F-E6DD4FF0621F}"/>
          </ac:spMkLst>
        </pc:spChg>
        <pc:spChg chg="add mod ord topLvl">
          <ac:chgData name="Stephanie Dykes" userId="98286635-f2fd-4a94-bdb7-ba3b60dc5714" providerId="ADAL" clId="{B51EC65D-70CD-415C-9F7F-B0B72A4F87FC}" dt="2022-07-26T18:39:42.717" v="2173" actId="1076"/>
          <ac:spMkLst>
            <pc:docMk/>
            <pc:sldMk cId="3551782063" sldId="318"/>
            <ac:spMk id="23" creationId="{A2A1B6F2-A2FC-C531-809F-90D5ABE300C6}"/>
          </ac:spMkLst>
        </pc:spChg>
        <pc:spChg chg="add mod">
          <ac:chgData name="Stephanie Dykes" userId="98286635-f2fd-4a94-bdb7-ba3b60dc5714" providerId="ADAL" clId="{B51EC65D-70CD-415C-9F7F-B0B72A4F87FC}" dt="2022-07-26T18:40:01.493" v="2176" actId="1076"/>
          <ac:spMkLst>
            <pc:docMk/>
            <pc:sldMk cId="3551782063" sldId="318"/>
            <ac:spMk id="24" creationId="{C1F72231-D36E-EC53-96F4-745DA38A3F6D}"/>
          </ac:spMkLst>
        </pc:spChg>
        <pc:spChg chg="add mod">
          <ac:chgData name="Stephanie Dykes" userId="98286635-f2fd-4a94-bdb7-ba3b60dc5714" providerId="ADAL" clId="{B51EC65D-70CD-415C-9F7F-B0B72A4F87FC}" dt="2022-07-26T18:40:15.331" v="2179" actId="1076"/>
          <ac:spMkLst>
            <pc:docMk/>
            <pc:sldMk cId="3551782063" sldId="318"/>
            <ac:spMk id="31" creationId="{2A8995B3-6858-6EE7-578D-E5F8B1D62A8D}"/>
          </ac:spMkLst>
        </pc:spChg>
        <pc:grpChg chg="add mod">
          <ac:chgData name="Stephanie Dykes" userId="98286635-f2fd-4a94-bdb7-ba3b60dc5714" providerId="ADAL" clId="{B51EC65D-70CD-415C-9F7F-B0B72A4F87FC}" dt="2022-07-26T18:05:11.097" v="1391" actId="1076"/>
          <ac:grpSpMkLst>
            <pc:docMk/>
            <pc:sldMk cId="3551782063" sldId="318"/>
            <ac:grpSpMk id="20" creationId="{4AE26D2E-C0EE-19D2-F701-8F6F87522F1D}"/>
          </ac:grpSpMkLst>
        </pc:grpChg>
        <pc:grpChg chg="add del mod">
          <ac:chgData name="Stephanie Dykes" userId="98286635-f2fd-4a94-bdb7-ba3b60dc5714" providerId="ADAL" clId="{B51EC65D-70CD-415C-9F7F-B0B72A4F87FC}" dt="2022-07-26T18:31:24.779" v="2123" actId="165"/>
          <ac:grpSpMkLst>
            <pc:docMk/>
            <pc:sldMk cId="3551782063" sldId="318"/>
            <ac:grpSpMk id="34" creationId="{C4F9F619-B469-C4C5-2F6C-8E47482F8A5E}"/>
          </ac:grpSpMkLst>
        </pc:grpChg>
        <pc:picChg chg="add mod">
          <ac:chgData name="Stephanie Dykes" userId="98286635-f2fd-4a94-bdb7-ba3b60dc5714" providerId="ADAL" clId="{B51EC65D-70CD-415C-9F7F-B0B72A4F87FC}" dt="2022-07-26T17:59:34.141" v="1131" actId="1076"/>
          <ac:picMkLst>
            <pc:docMk/>
            <pc:sldMk cId="3551782063" sldId="318"/>
            <ac:picMk id="3" creationId="{10305ED2-63A9-1D46-EF1F-CA9478477BCE}"/>
          </ac:picMkLst>
        </pc:picChg>
        <pc:picChg chg="add mod topLvl">
          <ac:chgData name="Stephanie Dykes" userId="98286635-f2fd-4a94-bdb7-ba3b60dc5714" providerId="ADAL" clId="{B51EC65D-70CD-415C-9F7F-B0B72A4F87FC}" dt="2022-07-26T18:39:00.308" v="2166" actId="1076"/>
          <ac:picMkLst>
            <pc:docMk/>
            <pc:sldMk cId="3551782063" sldId="318"/>
            <ac:picMk id="6" creationId="{30A0AE8D-FE13-4FED-86B2-3052C0BE4C4B}"/>
          </ac:picMkLst>
        </pc:picChg>
        <pc:picChg chg="add mod">
          <ac:chgData name="Stephanie Dykes" userId="98286635-f2fd-4a94-bdb7-ba3b60dc5714" providerId="ADAL" clId="{B51EC65D-70CD-415C-9F7F-B0B72A4F87FC}" dt="2022-07-26T18:04:56.594" v="1390" actId="164"/>
          <ac:picMkLst>
            <pc:docMk/>
            <pc:sldMk cId="3551782063" sldId="318"/>
            <ac:picMk id="10" creationId="{E4083B78-949D-BECE-DC00-2C3342FF39E9}"/>
          </ac:picMkLst>
        </pc:picChg>
        <pc:picChg chg="add mod">
          <ac:chgData name="Stephanie Dykes" userId="98286635-f2fd-4a94-bdb7-ba3b60dc5714" providerId="ADAL" clId="{B51EC65D-70CD-415C-9F7F-B0B72A4F87FC}" dt="2022-07-26T17:59:25.949" v="1130" actId="1076"/>
          <ac:picMkLst>
            <pc:docMk/>
            <pc:sldMk cId="3551782063" sldId="318"/>
            <ac:picMk id="12" creationId="{CA0FDF96-ED8D-0CC1-C999-D6974170FB3B}"/>
          </ac:picMkLst>
        </pc:picChg>
        <pc:picChg chg="add mod ord">
          <ac:chgData name="Stephanie Dykes" userId="98286635-f2fd-4a94-bdb7-ba3b60dc5714" providerId="ADAL" clId="{B51EC65D-70CD-415C-9F7F-B0B72A4F87FC}" dt="2022-07-26T18:04:56.594" v="1390" actId="164"/>
          <ac:picMkLst>
            <pc:docMk/>
            <pc:sldMk cId="3551782063" sldId="318"/>
            <ac:picMk id="17" creationId="{2BBC6103-BF92-E9B1-592D-46D7D73DB4E4}"/>
          </ac:picMkLst>
        </pc:picChg>
        <pc:picChg chg="add mod ord">
          <ac:chgData name="Stephanie Dykes" userId="98286635-f2fd-4a94-bdb7-ba3b60dc5714" providerId="ADAL" clId="{B51EC65D-70CD-415C-9F7F-B0B72A4F87FC}" dt="2022-07-26T18:40:31.325" v="2181" actId="1076"/>
          <ac:picMkLst>
            <pc:docMk/>
            <pc:sldMk cId="3551782063" sldId="318"/>
            <ac:picMk id="26" creationId="{B9817217-7A72-F298-8701-85303B39C355}"/>
          </ac:picMkLst>
        </pc:picChg>
        <pc:picChg chg="add mod">
          <ac:chgData name="Stephanie Dykes" userId="98286635-f2fd-4a94-bdb7-ba3b60dc5714" providerId="ADAL" clId="{B51EC65D-70CD-415C-9F7F-B0B72A4F87FC}" dt="2022-07-26T18:40:24.344" v="2180" actId="1076"/>
          <ac:picMkLst>
            <pc:docMk/>
            <pc:sldMk cId="3551782063" sldId="318"/>
            <ac:picMk id="30" creationId="{63283142-39AF-BD28-C44F-01D284689D81}"/>
          </ac:picMkLst>
        </pc:picChg>
        <pc:picChg chg="add mod">
          <ac:chgData name="Stephanie Dykes" userId="98286635-f2fd-4a94-bdb7-ba3b60dc5714" providerId="ADAL" clId="{B51EC65D-70CD-415C-9F7F-B0B72A4F87FC}" dt="2022-07-26T18:39:35.127" v="2172" actId="1076"/>
          <ac:picMkLst>
            <pc:docMk/>
            <pc:sldMk cId="3551782063" sldId="318"/>
            <ac:picMk id="47" creationId="{E5FF1984-CC38-01D8-3357-0934C41D79B3}"/>
          </ac:picMkLst>
        </pc:picChg>
        <pc:cxnChg chg="add mod">
          <ac:chgData name="Stephanie Dykes" userId="98286635-f2fd-4a94-bdb7-ba3b60dc5714" providerId="ADAL" clId="{B51EC65D-70CD-415C-9F7F-B0B72A4F87FC}" dt="2022-07-26T18:04:56.594" v="1390" actId="164"/>
          <ac:cxnSpMkLst>
            <pc:docMk/>
            <pc:sldMk cId="3551782063" sldId="318"/>
            <ac:cxnSpMk id="19" creationId="{E084A185-28A1-2B3D-7443-94485E1560E7}"/>
          </ac:cxnSpMkLst>
        </pc:cxnChg>
        <pc:cxnChg chg="add mod topLvl">
          <ac:chgData name="Stephanie Dykes" userId="98286635-f2fd-4a94-bdb7-ba3b60dc5714" providerId="ADAL" clId="{B51EC65D-70CD-415C-9F7F-B0B72A4F87FC}" dt="2022-07-26T18:40:01.493" v="2176" actId="1076"/>
          <ac:cxnSpMkLst>
            <pc:docMk/>
            <pc:sldMk cId="3551782063" sldId="318"/>
            <ac:cxnSpMk id="28" creationId="{7FEE2924-A48D-438D-080C-A06F7C14F747}"/>
          </ac:cxnSpMkLst>
        </pc:cxnChg>
        <pc:cxnChg chg="add mod ord">
          <ac:chgData name="Stephanie Dykes" userId="98286635-f2fd-4a94-bdb7-ba3b60dc5714" providerId="ADAL" clId="{B51EC65D-70CD-415C-9F7F-B0B72A4F87FC}" dt="2022-07-26T18:40:15.331" v="2179" actId="1076"/>
          <ac:cxnSpMkLst>
            <pc:docMk/>
            <pc:sldMk cId="3551782063" sldId="318"/>
            <ac:cxnSpMk id="41" creationId="{45324281-AA95-FF0B-A04D-29E048705599}"/>
          </ac:cxnSpMkLst>
        </pc:cxnChg>
      </pc:sldChg>
      <pc:sldChg chg="addSp delSp modSp new mod ord">
        <pc:chgData name="Stephanie Dykes" userId="98286635-f2fd-4a94-bdb7-ba3b60dc5714" providerId="ADAL" clId="{B51EC65D-70CD-415C-9F7F-B0B72A4F87FC}" dt="2022-07-26T22:10:09.218" v="4836" actId="1076"/>
        <pc:sldMkLst>
          <pc:docMk/>
          <pc:sldMk cId="436065259" sldId="319"/>
        </pc:sldMkLst>
        <pc:spChg chg="add mod">
          <ac:chgData name="Stephanie Dykes" userId="98286635-f2fd-4a94-bdb7-ba3b60dc5714" providerId="ADAL" clId="{B51EC65D-70CD-415C-9F7F-B0B72A4F87FC}" dt="2022-07-26T18:47:55.183" v="2244" actId="1076"/>
          <ac:spMkLst>
            <pc:docMk/>
            <pc:sldMk cId="436065259" sldId="319"/>
            <ac:spMk id="10" creationId="{911CFCCD-24C6-48B0-2EE0-B4FE179B2FB4}"/>
          </ac:spMkLst>
        </pc:spChg>
        <pc:spChg chg="add mod">
          <ac:chgData name="Stephanie Dykes" userId="98286635-f2fd-4a94-bdb7-ba3b60dc5714" providerId="ADAL" clId="{B51EC65D-70CD-415C-9F7F-B0B72A4F87FC}" dt="2022-07-26T22:03:49.345" v="4545" actId="1076"/>
          <ac:spMkLst>
            <pc:docMk/>
            <pc:sldMk cId="436065259" sldId="319"/>
            <ac:spMk id="16" creationId="{05BC1AB4-93B2-0F53-EB92-D344E6941A27}"/>
          </ac:spMkLst>
        </pc:spChg>
        <pc:spChg chg="add mod">
          <ac:chgData name="Stephanie Dykes" userId="98286635-f2fd-4a94-bdb7-ba3b60dc5714" providerId="ADAL" clId="{B51EC65D-70CD-415C-9F7F-B0B72A4F87FC}" dt="2022-07-26T22:04:00.222" v="4547" actId="1076"/>
          <ac:spMkLst>
            <pc:docMk/>
            <pc:sldMk cId="436065259" sldId="319"/>
            <ac:spMk id="19" creationId="{FDE8905D-7491-596E-3757-F702AEF70144}"/>
          </ac:spMkLst>
        </pc:spChg>
        <pc:spChg chg="add mod">
          <ac:chgData name="Stephanie Dykes" userId="98286635-f2fd-4a94-bdb7-ba3b60dc5714" providerId="ADAL" clId="{B51EC65D-70CD-415C-9F7F-B0B72A4F87FC}" dt="2022-07-26T22:03:24.989" v="4541" actId="164"/>
          <ac:spMkLst>
            <pc:docMk/>
            <pc:sldMk cId="436065259" sldId="319"/>
            <ac:spMk id="20" creationId="{00A6B869-F91D-39A0-5291-A372C838B694}"/>
          </ac:spMkLst>
        </pc:spChg>
        <pc:spChg chg="add mod">
          <ac:chgData name="Stephanie Dykes" userId="98286635-f2fd-4a94-bdb7-ba3b60dc5714" providerId="ADAL" clId="{B51EC65D-70CD-415C-9F7F-B0B72A4F87FC}" dt="2022-07-26T22:03:24.989" v="4541" actId="164"/>
          <ac:spMkLst>
            <pc:docMk/>
            <pc:sldMk cId="436065259" sldId="319"/>
            <ac:spMk id="21" creationId="{9A980138-02F8-25F5-9EA9-FDCB6C050801}"/>
          </ac:spMkLst>
        </pc:spChg>
        <pc:spChg chg="add mod">
          <ac:chgData name="Stephanie Dykes" userId="98286635-f2fd-4a94-bdb7-ba3b60dc5714" providerId="ADAL" clId="{B51EC65D-70CD-415C-9F7F-B0B72A4F87FC}" dt="2022-07-26T22:03:24.989" v="4541" actId="164"/>
          <ac:spMkLst>
            <pc:docMk/>
            <pc:sldMk cId="436065259" sldId="319"/>
            <ac:spMk id="22" creationId="{42A5669B-929C-95AB-FBED-9AC873E45B50}"/>
          </ac:spMkLst>
        </pc:spChg>
        <pc:spChg chg="add mod">
          <ac:chgData name="Stephanie Dykes" userId="98286635-f2fd-4a94-bdb7-ba3b60dc5714" providerId="ADAL" clId="{B51EC65D-70CD-415C-9F7F-B0B72A4F87FC}" dt="2022-07-26T22:04:36.812" v="4606" actId="20577"/>
          <ac:spMkLst>
            <pc:docMk/>
            <pc:sldMk cId="436065259" sldId="319"/>
            <ac:spMk id="33" creationId="{73455311-8EBC-DE6E-D3A1-D3A6CC3DF6C7}"/>
          </ac:spMkLst>
        </pc:spChg>
        <pc:spChg chg="add mod">
          <ac:chgData name="Stephanie Dykes" userId="98286635-f2fd-4a94-bdb7-ba3b60dc5714" providerId="ADAL" clId="{B51EC65D-70CD-415C-9F7F-B0B72A4F87FC}" dt="2022-07-26T22:09:47.032" v="4833" actId="1076"/>
          <ac:spMkLst>
            <pc:docMk/>
            <pc:sldMk cId="436065259" sldId="319"/>
            <ac:spMk id="38" creationId="{5A726512-CA38-04CA-586E-7FCC38FE6928}"/>
          </ac:spMkLst>
        </pc:spChg>
        <pc:grpChg chg="add mod">
          <ac:chgData name="Stephanie Dykes" userId="98286635-f2fd-4a94-bdb7-ba3b60dc5714" providerId="ADAL" clId="{B51EC65D-70CD-415C-9F7F-B0B72A4F87FC}" dt="2022-07-26T22:04:06.759" v="4548" actId="1076"/>
          <ac:grpSpMkLst>
            <pc:docMk/>
            <pc:sldMk cId="436065259" sldId="319"/>
            <ac:grpSpMk id="32" creationId="{B241044D-7755-2DA1-EB35-D8FB654A86E4}"/>
          </ac:grpSpMkLst>
        </pc:grpChg>
        <pc:picChg chg="add del mod">
          <ac:chgData name="Stephanie Dykes" userId="98286635-f2fd-4a94-bdb7-ba3b60dc5714" providerId="ADAL" clId="{B51EC65D-70CD-415C-9F7F-B0B72A4F87FC}" dt="2022-07-26T18:48:47.793" v="2286" actId="21"/>
          <ac:picMkLst>
            <pc:docMk/>
            <pc:sldMk cId="436065259" sldId="319"/>
            <ac:picMk id="3" creationId="{71C7A946-7671-BA62-AAA0-35270FF2EFE9}"/>
          </ac:picMkLst>
        </pc:picChg>
        <pc:picChg chg="add del mod">
          <ac:chgData name="Stephanie Dykes" userId="98286635-f2fd-4a94-bdb7-ba3b60dc5714" providerId="ADAL" clId="{B51EC65D-70CD-415C-9F7F-B0B72A4F87FC}" dt="2022-07-26T18:48:59.239" v="2289" actId="21"/>
          <ac:picMkLst>
            <pc:docMk/>
            <pc:sldMk cId="436065259" sldId="319"/>
            <ac:picMk id="5" creationId="{B5D993BD-F565-57A9-FDF5-A05156AB6241}"/>
          </ac:picMkLst>
        </pc:picChg>
        <pc:picChg chg="add del mod">
          <ac:chgData name="Stephanie Dykes" userId="98286635-f2fd-4a94-bdb7-ba3b60dc5714" providerId="ADAL" clId="{B51EC65D-70CD-415C-9F7F-B0B72A4F87FC}" dt="2022-07-26T18:49:12.125" v="2291" actId="21"/>
          <ac:picMkLst>
            <pc:docMk/>
            <pc:sldMk cId="436065259" sldId="319"/>
            <ac:picMk id="7" creationId="{BB36CA35-C90D-816A-ACBA-68EDC0C9D7D1}"/>
          </ac:picMkLst>
        </pc:picChg>
        <pc:picChg chg="add mod">
          <ac:chgData name="Stephanie Dykes" userId="98286635-f2fd-4a94-bdb7-ba3b60dc5714" providerId="ADAL" clId="{B51EC65D-70CD-415C-9F7F-B0B72A4F87FC}" dt="2022-07-26T22:03:24.989" v="4541" actId="164"/>
          <ac:picMkLst>
            <pc:docMk/>
            <pc:sldMk cId="436065259" sldId="319"/>
            <ac:picMk id="9" creationId="{EA351B92-0E79-DE4E-5139-68F05A69463E}"/>
          </ac:picMkLst>
        </pc:picChg>
        <pc:picChg chg="add mod">
          <ac:chgData name="Stephanie Dykes" userId="98286635-f2fd-4a94-bdb7-ba3b60dc5714" providerId="ADAL" clId="{B51EC65D-70CD-415C-9F7F-B0B72A4F87FC}" dt="2022-07-26T22:03:24.989" v="4541" actId="164"/>
          <ac:picMkLst>
            <pc:docMk/>
            <pc:sldMk cId="436065259" sldId="319"/>
            <ac:picMk id="12" creationId="{1EFB8ECF-3A0A-79EB-13AB-5C642649A561}"/>
          </ac:picMkLst>
        </pc:picChg>
        <pc:picChg chg="add mod">
          <ac:chgData name="Stephanie Dykes" userId="98286635-f2fd-4a94-bdb7-ba3b60dc5714" providerId="ADAL" clId="{B51EC65D-70CD-415C-9F7F-B0B72A4F87FC}" dt="2022-07-26T22:03:24.989" v="4541" actId="164"/>
          <ac:picMkLst>
            <pc:docMk/>
            <pc:sldMk cId="436065259" sldId="319"/>
            <ac:picMk id="13" creationId="{6E102961-65B9-BFEE-2270-FCEB164155F6}"/>
          </ac:picMkLst>
        </pc:picChg>
        <pc:picChg chg="add mod">
          <ac:chgData name="Stephanie Dykes" userId="98286635-f2fd-4a94-bdb7-ba3b60dc5714" providerId="ADAL" clId="{B51EC65D-70CD-415C-9F7F-B0B72A4F87FC}" dt="2022-07-26T22:03:54.887" v="4546" actId="1076"/>
          <ac:picMkLst>
            <pc:docMk/>
            <pc:sldMk cId="436065259" sldId="319"/>
            <ac:picMk id="15" creationId="{253CFA92-FC1E-6434-C23E-026F07C95AA5}"/>
          </ac:picMkLst>
        </pc:picChg>
        <pc:picChg chg="add mod">
          <ac:chgData name="Stephanie Dykes" userId="98286635-f2fd-4a94-bdb7-ba3b60dc5714" providerId="ADAL" clId="{B51EC65D-70CD-415C-9F7F-B0B72A4F87FC}" dt="2022-07-26T22:03:24.989" v="4541" actId="164"/>
          <ac:picMkLst>
            <pc:docMk/>
            <pc:sldMk cId="436065259" sldId="319"/>
            <ac:picMk id="18" creationId="{FEA3E730-D330-0670-8282-7B0DB39B4ADB}"/>
          </ac:picMkLst>
        </pc:picChg>
        <pc:picChg chg="add mod">
          <ac:chgData name="Stephanie Dykes" userId="98286635-f2fd-4a94-bdb7-ba3b60dc5714" providerId="ADAL" clId="{B51EC65D-70CD-415C-9F7F-B0B72A4F87FC}" dt="2022-07-26T22:03:24.989" v="4541" actId="164"/>
          <ac:picMkLst>
            <pc:docMk/>
            <pc:sldMk cId="436065259" sldId="319"/>
            <ac:picMk id="24" creationId="{D13295DB-0F2A-B12F-8F56-33E9C73F1E44}"/>
          </ac:picMkLst>
        </pc:picChg>
        <pc:picChg chg="add mod">
          <ac:chgData name="Stephanie Dykes" userId="98286635-f2fd-4a94-bdb7-ba3b60dc5714" providerId="ADAL" clId="{B51EC65D-70CD-415C-9F7F-B0B72A4F87FC}" dt="2022-07-26T22:03:24.989" v="4541" actId="164"/>
          <ac:picMkLst>
            <pc:docMk/>
            <pc:sldMk cId="436065259" sldId="319"/>
            <ac:picMk id="25" creationId="{3E71365F-E8B3-FF00-18A1-CEAA9FE7774F}"/>
          </ac:picMkLst>
        </pc:picChg>
        <pc:picChg chg="add mod">
          <ac:chgData name="Stephanie Dykes" userId="98286635-f2fd-4a94-bdb7-ba3b60dc5714" providerId="ADAL" clId="{B51EC65D-70CD-415C-9F7F-B0B72A4F87FC}" dt="2022-07-26T22:03:24.989" v="4541" actId="164"/>
          <ac:picMkLst>
            <pc:docMk/>
            <pc:sldMk cId="436065259" sldId="319"/>
            <ac:picMk id="27" creationId="{D99C3B39-4909-1CC3-462F-0E397C72D557}"/>
          </ac:picMkLst>
        </pc:picChg>
        <pc:picChg chg="add mod">
          <ac:chgData name="Stephanie Dykes" userId="98286635-f2fd-4a94-bdb7-ba3b60dc5714" providerId="ADAL" clId="{B51EC65D-70CD-415C-9F7F-B0B72A4F87FC}" dt="2022-07-26T22:03:24.989" v="4541" actId="164"/>
          <ac:picMkLst>
            <pc:docMk/>
            <pc:sldMk cId="436065259" sldId="319"/>
            <ac:picMk id="28" creationId="{1129193F-4E17-5E58-76EA-C7DA09DB2A02}"/>
          </ac:picMkLst>
        </pc:picChg>
        <pc:picChg chg="add mod">
          <ac:chgData name="Stephanie Dykes" userId="98286635-f2fd-4a94-bdb7-ba3b60dc5714" providerId="ADAL" clId="{B51EC65D-70CD-415C-9F7F-B0B72A4F87FC}" dt="2022-07-26T22:03:24.989" v="4541" actId="164"/>
          <ac:picMkLst>
            <pc:docMk/>
            <pc:sldMk cId="436065259" sldId="319"/>
            <ac:picMk id="30" creationId="{F244A6A4-9D5A-EBC4-40CC-618F2FF1507C}"/>
          </ac:picMkLst>
        </pc:picChg>
        <pc:picChg chg="add mod">
          <ac:chgData name="Stephanie Dykes" userId="98286635-f2fd-4a94-bdb7-ba3b60dc5714" providerId="ADAL" clId="{B51EC65D-70CD-415C-9F7F-B0B72A4F87FC}" dt="2022-07-26T22:03:24.989" v="4541" actId="164"/>
          <ac:picMkLst>
            <pc:docMk/>
            <pc:sldMk cId="436065259" sldId="319"/>
            <ac:picMk id="31" creationId="{AD780625-5CF8-6141-E402-19AA986B4432}"/>
          </ac:picMkLst>
        </pc:picChg>
        <pc:picChg chg="add mod">
          <ac:chgData name="Stephanie Dykes" userId="98286635-f2fd-4a94-bdb7-ba3b60dc5714" providerId="ADAL" clId="{B51EC65D-70CD-415C-9F7F-B0B72A4F87FC}" dt="2022-07-26T22:10:09.218" v="4836" actId="1076"/>
          <ac:picMkLst>
            <pc:docMk/>
            <pc:sldMk cId="436065259" sldId="319"/>
            <ac:picMk id="35" creationId="{D8A75BFB-E374-A135-4B8B-2B42F7CFEC0F}"/>
          </ac:picMkLst>
        </pc:picChg>
        <pc:picChg chg="add mod">
          <ac:chgData name="Stephanie Dykes" userId="98286635-f2fd-4a94-bdb7-ba3b60dc5714" providerId="ADAL" clId="{B51EC65D-70CD-415C-9F7F-B0B72A4F87FC}" dt="2022-07-26T22:09:59.620" v="4835" actId="1076"/>
          <ac:picMkLst>
            <pc:docMk/>
            <pc:sldMk cId="436065259" sldId="319"/>
            <ac:picMk id="37" creationId="{744E8246-2780-BD40-8F5B-B01F08E24748}"/>
          </ac:picMkLst>
        </pc:picChg>
      </pc:sldChg>
      <pc:sldChg chg="addSp delSp modSp new mod">
        <pc:chgData name="Stephanie Dykes" userId="98286635-f2fd-4a94-bdb7-ba3b60dc5714" providerId="ADAL" clId="{B51EC65D-70CD-415C-9F7F-B0B72A4F87FC}" dt="2022-07-27T12:43:30.096" v="6262" actId="1076"/>
        <pc:sldMkLst>
          <pc:docMk/>
          <pc:sldMk cId="2737713530" sldId="320"/>
        </pc:sldMkLst>
        <pc:spChg chg="add mod">
          <ac:chgData name="Stephanie Dykes" userId="98286635-f2fd-4a94-bdb7-ba3b60dc5714" providerId="ADAL" clId="{B51EC65D-70CD-415C-9F7F-B0B72A4F87FC}" dt="2022-07-26T18:48:25.980" v="2285" actId="1076"/>
          <ac:spMkLst>
            <pc:docMk/>
            <pc:sldMk cId="2737713530" sldId="320"/>
            <ac:spMk id="2" creationId="{321753E8-3955-5871-1EC0-6FE0F8722A88}"/>
          </ac:spMkLst>
        </pc:spChg>
        <pc:spChg chg="add mod">
          <ac:chgData name="Stephanie Dykes" userId="98286635-f2fd-4a94-bdb7-ba3b60dc5714" providerId="ADAL" clId="{B51EC65D-70CD-415C-9F7F-B0B72A4F87FC}" dt="2022-07-26T22:15:51.582" v="5209" actId="21"/>
          <ac:spMkLst>
            <pc:docMk/>
            <pc:sldMk cId="2737713530" sldId="320"/>
            <ac:spMk id="8" creationId="{84AAC904-07C9-CB87-3A61-E1AC1982A285}"/>
          </ac:spMkLst>
        </pc:spChg>
        <pc:spChg chg="add mod">
          <ac:chgData name="Stephanie Dykes" userId="98286635-f2fd-4a94-bdb7-ba3b60dc5714" providerId="ADAL" clId="{B51EC65D-70CD-415C-9F7F-B0B72A4F87FC}" dt="2022-07-26T22:16:04.129" v="5210" actId="164"/>
          <ac:spMkLst>
            <pc:docMk/>
            <pc:sldMk cId="2737713530" sldId="320"/>
            <ac:spMk id="9" creationId="{9719262D-303A-950D-31FC-76DBAB42D811}"/>
          </ac:spMkLst>
        </pc:spChg>
        <pc:spChg chg="add mod">
          <ac:chgData name="Stephanie Dykes" userId="98286635-f2fd-4a94-bdb7-ba3b60dc5714" providerId="ADAL" clId="{B51EC65D-70CD-415C-9F7F-B0B72A4F87FC}" dt="2022-07-26T22:18:10.083" v="5356" actId="1076"/>
          <ac:spMkLst>
            <pc:docMk/>
            <pc:sldMk cId="2737713530" sldId="320"/>
            <ac:spMk id="10" creationId="{B91686B1-C814-902C-20F8-8DD332B987E3}"/>
          </ac:spMkLst>
        </pc:spChg>
        <pc:spChg chg="add mod">
          <ac:chgData name="Stephanie Dykes" userId="98286635-f2fd-4a94-bdb7-ba3b60dc5714" providerId="ADAL" clId="{B51EC65D-70CD-415C-9F7F-B0B72A4F87FC}" dt="2022-07-26T22:17:23.189" v="5351" actId="20577"/>
          <ac:spMkLst>
            <pc:docMk/>
            <pc:sldMk cId="2737713530" sldId="320"/>
            <ac:spMk id="12" creationId="{5DAA8FAF-A59F-816D-0CB7-9A6AEE4D5B5A}"/>
          </ac:spMkLst>
        </pc:spChg>
        <pc:spChg chg="add del mod">
          <ac:chgData name="Stephanie Dykes" userId="98286635-f2fd-4a94-bdb7-ba3b60dc5714" providerId="ADAL" clId="{B51EC65D-70CD-415C-9F7F-B0B72A4F87FC}" dt="2022-07-26T22:20:59.444" v="5690"/>
          <ac:spMkLst>
            <pc:docMk/>
            <pc:sldMk cId="2737713530" sldId="320"/>
            <ac:spMk id="15" creationId="{EB76BC9A-17B6-82D0-4D4F-809DC410C008}"/>
          </ac:spMkLst>
        </pc:spChg>
        <pc:spChg chg="add mod">
          <ac:chgData name="Stephanie Dykes" userId="98286635-f2fd-4a94-bdb7-ba3b60dc5714" providerId="ADAL" clId="{B51EC65D-70CD-415C-9F7F-B0B72A4F87FC}" dt="2022-07-27T12:43:30.096" v="6262" actId="1076"/>
          <ac:spMkLst>
            <pc:docMk/>
            <pc:sldMk cId="2737713530" sldId="320"/>
            <ac:spMk id="16" creationId="{3DD232AC-FD9C-EF4E-9D70-6B2480303BE6}"/>
          </ac:spMkLst>
        </pc:spChg>
        <pc:spChg chg="add mod">
          <ac:chgData name="Stephanie Dykes" userId="98286635-f2fd-4a94-bdb7-ba3b60dc5714" providerId="ADAL" clId="{B51EC65D-70CD-415C-9F7F-B0B72A4F87FC}" dt="2022-07-26T22:32:31.130" v="6260" actId="14100"/>
          <ac:spMkLst>
            <pc:docMk/>
            <pc:sldMk cId="2737713530" sldId="320"/>
            <ac:spMk id="19" creationId="{3D33A98A-3619-DDFC-533B-40646D1DB811}"/>
          </ac:spMkLst>
        </pc:spChg>
        <pc:grpChg chg="add mod">
          <ac:chgData name="Stephanie Dykes" userId="98286635-f2fd-4a94-bdb7-ba3b60dc5714" providerId="ADAL" clId="{B51EC65D-70CD-415C-9F7F-B0B72A4F87FC}" dt="2022-07-26T22:16:12.698" v="5211" actId="1076"/>
          <ac:grpSpMkLst>
            <pc:docMk/>
            <pc:sldMk cId="2737713530" sldId="320"/>
            <ac:grpSpMk id="11" creationId="{0D6E4CC6-CDFA-3EC2-3FAA-A49A1E63BF7C}"/>
          </ac:grpSpMkLst>
        </pc:grpChg>
        <pc:picChg chg="add mod">
          <ac:chgData name="Stephanie Dykes" userId="98286635-f2fd-4a94-bdb7-ba3b60dc5714" providerId="ADAL" clId="{B51EC65D-70CD-415C-9F7F-B0B72A4F87FC}" dt="2022-07-26T22:16:04.129" v="5210" actId="164"/>
          <ac:picMkLst>
            <pc:docMk/>
            <pc:sldMk cId="2737713530" sldId="320"/>
            <ac:picMk id="3" creationId="{22CA4AB5-FE00-8A78-6326-35724493CA12}"/>
          </ac:picMkLst>
        </pc:picChg>
        <pc:picChg chg="add mod">
          <ac:chgData name="Stephanie Dykes" userId="98286635-f2fd-4a94-bdb7-ba3b60dc5714" providerId="ADAL" clId="{B51EC65D-70CD-415C-9F7F-B0B72A4F87FC}" dt="2022-07-26T22:11:04.839" v="4848" actId="1076"/>
          <ac:picMkLst>
            <pc:docMk/>
            <pc:sldMk cId="2737713530" sldId="320"/>
            <ac:picMk id="4" creationId="{3CE0A494-9652-6D7D-74ED-59E1EA618381}"/>
          </ac:picMkLst>
        </pc:picChg>
        <pc:picChg chg="add mod">
          <ac:chgData name="Stephanie Dykes" userId="98286635-f2fd-4a94-bdb7-ba3b60dc5714" providerId="ADAL" clId="{B51EC65D-70CD-415C-9F7F-B0B72A4F87FC}" dt="2022-07-26T22:32:25.734" v="6259" actId="1076"/>
          <ac:picMkLst>
            <pc:docMk/>
            <pc:sldMk cId="2737713530" sldId="320"/>
            <ac:picMk id="5" creationId="{F621026B-F289-2F3E-594E-D6A6AC11F797}"/>
          </ac:picMkLst>
        </pc:picChg>
        <pc:picChg chg="add mod">
          <ac:chgData name="Stephanie Dykes" userId="98286635-f2fd-4a94-bdb7-ba3b60dc5714" providerId="ADAL" clId="{B51EC65D-70CD-415C-9F7F-B0B72A4F87FC}" dt="2022-07-26T22:29:32.878" v="6187" actId="1076"/>
          <ac:picMkLst>
            <pc:docMk/>
            <pc:sldMk cId="2737713530" sldId="320"/>
            <ac:picMk id="7" creationId="{B97CE09B-3130-A987-3E63-F92D985EFAEF}"/>
          </ac:picMkLst>
        </pc:picChg>
        <pc:picChg chg="add mod">
          <ac:chgData name="Stephanie Dykes" userId="98286635-f2fd-4a94-bdb7-ba3b60dc5714" providerId="ADAL" clId="{B51EC65D-70CD-415C-9F7F-B0B72A4F87FC}" dt="2022-07-27T12:43:18.014" v="6261" actId="1076"/>
          <ac:picMkLst>
            <pc:docMk/>
            <pc:sldMk cId="2737713530" sldId="320"/>
            <ac:picMk id="18" creationId="{36AE2591-8FDB-476A-57C2-0FDD242151DE}"/>
          </ac:picMkLst>
        </pc:picChg>
        <pc:cxnChg chg="add mod">
          <ac:chgData name="Stephanie Dykes" userId="98286635-f2fd-4a94-bdb7-ba3b60dc5714" providerId="ADAL" clId="{B51EC65D-70CD-415C-9F7F-B0B72A4F87FC}" dt="2022-07-26T22:17:58.313" v="5355" actId="1582"/>
          <ac:cxnSpMkLst>
            <pc:docMk/>
            <pc:sldMk cId="2737713530" sldId="320"/>
            <ac:cxnSpMk id="14" creationId="{2EA2897A-B177-840B-4AC4-E472210998AB}"/>
          </ac:cxnSpMkLst>
        </pc:cxnChg>
      </pc:sldChg>
      <pc:sldMasterChg chg="modSldLayout">
        <pc:chgData name="Stephanie Dykes" userId="98286635-f2fd-4a94-bdb7-ba3b60dc5714" providerId="ADAL" clId="{B51EC65D-70CD-415C-9F7F-B0B72A4F87FC}" dt="2022-07-27T22:35:15.006" v="6272" actId="14826"/>
        <pc:sldMasterMkLst>
          <pc:docMk/>
          <pc:sldMasterMk cId="1837523179" sldId="2147483660"/>
        </pc:sldMasterMkLst>
        <pc:sldLayoutChg chg="modSp mod">
          <pc:chgData name="Stephanie Dykes" userId="98286635-f2fd-4a94-bdb7-ba3b60dc5714" providerId="ADAL" clId="{B51EC65D-70CD-415C-9F7F-B0B72A4F87FC}" dt="2022-07-27T22:34:46.505" v="6268" actId="14826"/>
          <pc:sldLayoutMkLst>
            <pc:docMk/>
            <pc:sldMasterMk cId="1837523179" sldId="2147483660"/>
            <pc:sldLayoutMk cId="2053043229" sldId="2147483672"/>
          </pc:sldLayoutMkLst>
          <pc:picChg chg="mod">
            <ac:chgData name="Stephanie Dykes" userId="98286635-f2fd-4a94-bdb7-ba3b60dc5714" providerId="ADAL" clId="{B51EC65D-70CD-415C-9F7F-B0B72A4F87FC}" dt="2022-07-27T22:34:46.505" v="6268" actId="14826"/>
            <ac:picMkLst>
              <pc:docMk/>
              <pc:sldMasterMk cId="1837523179" sldId="2147483660"/>
              <pc:sldLayoutMk cId="2053043229" sldId="2147483672"/>
              <ac:picMk id="12" creationId="{4315A6F5-5282-4175-A2C7-4C62EDB9F0DC}"/>
            </ac:picMkLst>
          </pc:picChg>
        </pc:sldLayoutChg>
        <pc:sldLayoutChg chg="modSp mod">
          <pc:chgData name="Stephanie Dykes" userId="98286635-f2fd-4a94-bdb7-ba3b60dc5714" providerId="ADAL" clId="{B51EC65D-70CD-415C-9F7F-B0B72A4F87FC}" dt="2022-07-27T22:35:15.006" v="6272" actId="14826"/>
          <pc:sldLayoutMkLst>
            <pc:docMk/>
            <pc:sldMasterMk cId="1837523179" sldId="2147483660"/>
            <pc:sldLayoutMk cId="1829077899" sldId="2147483673"/>
          </pc:sldLayoutMkLst>
          <pc:picChg chg="mod">
            <ac:chgData name="Stephanie Dykes" userId="98286635-f2fd-4a94-bdb7-ba3b60dc5714" providerId="ADAL" clId="{B51EC65D-70CD-415C-9F7F-B0B72A4F87FC}" dt="2022-07-27T22:35:15.006" v="6272" actId="14826"/>
            <ac:picMkLst>
              <pc:docMk/>
              <pc:sldMasterMk cId="1837523179" sldId="2147483660"/>
              <pc:sldLayoutMk cId="1829077899" sldId="2147483673"/>
              <ac:picMk id="8" creationId="{99DA2A55-0968-4BCF-B80A-4261BCC47B3C}"/>
            </ac:picMkLst>
          </pc:picChg>
        </pc:sldLayoutChg>
        <pc:sldLayoutChg chg="modSp mod">
          <pc:chgData name="Stephanie Dykes" userId="98286635-f2fd-4a94-bdb7-ba3b60dc5714" providerId="ADAL" clId="{B51EC65D-70CD-415C-9F7F-B0B72A4F87FC}" dt="2022-07-27T22:35:01.617" v="6270" actId="14826"/>
          <pc:sldLayoutMkLst>
            <pc:docMk/>
            <pc:sldMasterMk cId="1837523179" sldId="2147483660"/>
            <pc:sldLayoutMk cId="3923439808" sldId="2147483674"/>
          </pc:sldLayoutMkLst>
          <pc:picChg chg="mod">
            <ac:chgData name="Stephanie Dykes" userId="98286635-f2fd-4a94-bdb7-ba3b60dc5714" providerId="ADAL" clId="{B51EC65D-70CD-415C-9F7F-B0B72A4F87FC}" dt="2022-07-27T22:35:01.617" v="6270" actId="14826"/>
            <ac:picMkLst>
              <pc:docMk/>
              <pc:sldMasterMk cId="1837523179" sldId="2147483660"/>
              <pc:sldLayoutMk cId="3923439808" sldId="2147483674"/>
              <ac:picMk id="12" creationId="{194B5B22-132F-4035-93D3-4DA4AD293382}"/>
            </ac:picMkLst>
          </pc:picChg>
        </pc:sldLayoutChg>
        <pc:sldLayoutChg chg="modSp mod">
          <pc:chgData name="Stephanie Dykes" userId="98286635-f2fd-4a94-bdb7-ba3b60dc5714" providerId="ADAL" clId="{B51EC65D-70CD-415C-9F7F-B0B72A4F87FC}" dt="2022-07-27T22:35:08.118" v="6271" actId="14826"/>
          <pc:sldLayoutMkLst>
            <pc:docMk/>
            <pc:sldMasterMk cId="1837523179" sldId="2147483660"/>
            <pc:sldLayoutMk cId="1937867731" sldId="2147483675"/>
          </pc:sldLayoutMkLst>
          <pc:picChg chg="mod">
            <ac:chgData name="Stephanie Dykes" userId="98286635-f2fd-4a94-bdb7-ba3b60dc5714" providerId="ADAL" clId="{B51EC65D-70CD-415C-9F7F-B0B72A4F87FC}" dt="2022-07-27T22:35:08.118" v="6271" actId="14826"/>
            <ac:picMkLst>
              <pc:docMk/>
              <pc:sldMasterMk cId="1837523179" sldId="2147483660"/>
              <pc:sldLayoutMk cId="1937867731" sldId="2147483675"/>
              <ac:picMk id="11" creationId="{E9F07575-C341-4FC5-B7D1-9E341698A48D}"/>
            </ac:picMkLst>
          </pc:picChg>
        </pc:sldLayoutChg>
        <pc:sldLayoutChg chg="modSp mod">
          <pc:chgData name="Stephanie Dykes" userId="98286635-f2fd-4a94-bdb7-ba3b60dc5714" providerId="ADAL" clId="{B51EC65D-70CD-415C-9F7F-B0B72A4F87FC}" dt="2022-07-27T22:34:22.759" v="6266" actId="14826"/>
          <pc:sldLayoutMkLst>
            <pc:docMk/>
            <pc:sldMasterMk cId="1837523179" sldId="2147483660"/>
            <pc:sldLayoutMk cId="743518896" sldId="2147483676"/>
          </pc:sldLayoutMkLst>
          <pc:picChg chg="mod">
            <ac:chgData name="Stephanie Dykes" userId="98286635-f2fd-4a94-bdb7-ba3b60dc5714" providerId="ADAL" clId="{B51EC65D-70CD-415C-9F7F-B0B72A4F87FC}" dt="2022-07-27T22:34:22.759" v="6266" actId="14826"/>
            <ac:picMkLst>
              <pc:docMk/>
              <pc:sldMasterMk cId="1837523179" sldId="2147483660"/>
              <pc:sldLayoutMk cId="743518896" sldId="2147483676"/>
              <ac:picMk id="8" creationId="{99DA2A55-0968-4BCF-B80A-4261BCC47B3C}"/>
            </ac:picMkLst>
          </pc:picChg>
        </pc:sldLayoutChg>
        <pc:sldLayoutChg chg="modSp mod">
          <pc:chgData name="Stephanie Dykes" userId="98286635-f2fd-4a94-bdb7-ba3b60dc5714" providerId="ADAL" clId="{B51EC65D-70CD-415C-9F7F-B0B72A4F87FC}" dt="2022-07-27T22:34:12.041" v="6265" actId="14826"/>
          <pc:sldLayoutMkLst>
            <pc:docMk/>
            <pc:sldMasterMk cId="1837523179" sldId="2147483660"/>
            <pc:sldLayoutMk cId="4070479139" sldId="2147483677"/>
          </pc:sldLayoutMkLst>
          <pc:picChg chg="mod">
            <ac:chgData name="Stephanie Dykes" userId="98286635-f2fd-4a94-bdb7-ba3b60dc5714" providerId="ADAL" clId="{B51EC65D-70CD-415C-9F7F-B0B72A4F87FC}" dt="2022-07-27T22:34:12.041" v="6265" actId="14826"/>
            <ac:picMkLst>
              <pc:docMk/>
              <pc:sldMasterMk cId="1837523179" sldId="2147483660"/>
              <pc:sldLayoutMk cId="4070479139" sldId="2147483677"/>
              <ac:picMk id="8" creationId="{99DA2A55-0968-4BCF-B80A-4261BCC47B3C}"/>
            </ac:picMkLst>
          </pc:picChg>
        </pc:sldLayoutChg>
        <pc:sldLayoutChg chg="modSp mod">
          <pc:chgData name="Stephanie Dykes" userId="98286635-f2fd-4a94-bdb7-ba3b60dc5714" providerId="ADAL" clId="{B51EC65D-70CD-415C-9F7F-B0B72A4F87FC}" dt="2022-07-27T22:34:56.014" v="6269" actId="14826"/>
          <pc:sldLayoutMkLst>
            <pc:docMk/>
            <pc:sldMasterMk cId="1837523179" sldId="2147483660"/>
            <pc:sldLayoutMk cId="4162177799" sldId="2147483678"/>
          </pc:sldLayoutMkLst>
          <pc:picChg chg="mod">
            <ac:chgData name="Stephanie Dykes" userId="98286635-f2fd-4a94-bdb7-ba3b60dc5714" providerId="ADAL" clId="{B51EC65D-70CD-415C-9F7F-B0B72A4F87FC}" dt="2022-07-27T22:34:56.014" v="6269" actId="14826"/>
            <ac:picMkLst>
              <pc:docMk/>
              <pc:sldMasterMk cId="1837523179" sldId="2147483660"/>
              <pc:sldLayoutMk cId="4162177799" sldId="2147483678"/>
              <ac:picMk id="12" creationId="{4315A6F5-5282-4175-A2C7-4C62EDB9F0DC}"/>
            </ac:picMkLst>
          </pc:picChg>
        </pc:sldLayoutChg>
        <pc:sldLayoutChg chg="modSp mod">
          <pc:chgData name="Stephanie Dykes" userId="98286635-f2fd-4a94-bdb7-ba3b60dc5714" providerId="ADAL" clId="{B51EC65D-70CD-415C-9F7F-B0B72A4F87FC}" dt="2022-07-27T22:33:47.112" v="6263" actId="14826"/>
          <pc:sldLayoutMkLst>
            <pc:docMk/>
            <pc:sldMasterMk cId="1837523179" sldId="2147483660"/>
            <pc:sldLayoutMk cId="2585349510" sldId="2147483679"/>
          </pc:sldLayoutMkLst>
          <pc:picChg chg="mod">
            <ac:chgData name="Stephanie Dykes" userId="98286635-f2fd-4a94-bdb7-ba3b60dc5714" providerId="ADAL" clId="{B51EC65D-70CD-415C-9F7F-B0B72A4F87FC}" dt="2022-07-27T22:33:47.112" v="6263" actId="14826"/>
            <ac:picMkLst>
              <pc:docMk/>
              <pc:sldMasterMk cId="1837523179" sldId="2147483660"/>
              <pc:sldLayoutMk cId="2585349510" sldId="2147483679"/>
              <ac:picMk id="8" creationId="{99DA2A55-0968-4BCF-B80A-4261BCC47B3C}"/>
            </ac:picMkLst>
          </pc:picChg>
        </pc:sldLayoutChg>
        <pc:sldLayoutChg chg="modSp mod">
          <pc:chgData name="Stephanie Dykes" userId="98286635-f2fd-4a94-bdb7-ba3b60dc5714" providerId="ADAL" clId="{B51EC65D-70CD-415C-9F7F-B0B72A4F87FC}" dt="2022-07-27T22:33:55.182" v="6264" actId="14826"/>
          <pc:sldLayoutMkLst>
            <pc:docMk/>
            <pc:sldMasterMk cId="1837523179" sldId="2147483660"/>
            <pc:sldLayoutMk cId="2418894104" sldId="2147483680"/>
          </pc:sldLayoutMkLst>
          <pc:picChg chg="mod">
            <ac:chgData name="Stephanie Dykes" userId="98286635-f2fd-4a94-bdb7-ba3b60dc5714" providerId="ADAL" clId="{B51EC65D-70CD-415C-9F7F-B0B72A4F87FC}" dt="2022-07-27T22:33:55.182" v="6264" actId="14826"/>
            <ac:picMkLst>
              <pc:docMk/>
              <pc:sldMasterMk cId="1837523179" sldId="2147483660"/>
              <pc:sldLayoutMk cId="2418894104" sldId="2147483680"/>
              <ac:picMk id="12" creationId="{8BBE5247-FB61-4777-A461-007D6E307A94}"/>
            </ac:picMkLst>
          </pc:picChg>
        </pc:sldLayoutChg>
        <pc:sldLayoutChg chg="modSp mod">
          <pc:chgData name="Stephanie Dykes" userId="98286635-f2fd-4a94-bdb7-ba3b60dc5714" providerId="ADAL" clId="{B51EC65D-70CD-415C-9F7F-B0B72A4F87FC}" dt="2022-07-27T22:34:29.307" v="6267" actId="14826"/>
          <pc:sldLayoutMkLst>
            <pc:docMk/>
            <pc:sldMasterMk cId="1837523179" sldId="2147483660"/>
            <pc:sldLayoutMk cId="59946206" sldId="2147483681"/>
          </pc:sldLayoutMkLst>
          <pc:picChg chg="mod">
            <ac:chgData name="Stephanie Dykes" userId="98286635-f2fd-4a94-bdb7-ba3b60dc5714" providerId="ADAL" clId="{B51EC65D-70CD-415C-9F7F-B0B72A4F87FC}" dt="2022-07-27T22:34:29.307" v="6267" actId="14826"/>
            <ac:picMkLst>
              <pc:docMk/>
              <pc:sldMasterMk cId="1837523179" sldId="2147483660"/>
              <pc:sldLayoutMk cId="59946206" sldId="2147483681"/>
              <ac:picMk id="8" creationId="{99DA2A55-0968-4BCF-B80A-4261BCC47B3C}"/>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panose="020B0502040204020203" pitchFamily="34" charset="0"/>
              </a:defRPr>
            </a:lvl1pPr>
          </a:lstStyle>
          <a:p>
            <a:fld id="{769031BA-4697-44DD-BA3B-430A69E937D2}" type="datetimeFigureOut">
              <a:rPr lang="en-US" smtClean="0"/>
              <a:pPr/>
              <a:t>7/28/2022</a:t>
            </a:fld>
            <a:endParaRPr lang="en-US"/>
          </a:p>
        </p:txBody>
      </p:sp>
      <p:sp>
        <p:nvSpPr>
          <p:cNvPr id="4" name="Slide Image Placeholder 3"/>
          <p:cNvSpPr>
            <a:spLocks noGrp="1" noRot="1" noChangeAspect="1"/>
          </p:cNvSpPr>
          <p:nvPr>
            <p:ph type="sldImg" idx="2"/>
          </p:nvPr>
        </p:nvSpPr>
        <p:spPr>
          <a:xfrm>
            <a:off x="2289175" y="1143000"/>
            <a:ext cx="22796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CBF0E5E8-FB7D-4737-97FC-478EC60A7409}" type="slidenum">
              <a:rPr lang="en-US" smtClean="0"/>
              <a:pPr/>
              <a:t>‹#›</a:t>
            </a:fld>
            <a:endParaRPr lang="en-US"/>
          </a:p>
        </p:txBody>
      </p:sp>
    </p:spTree>
    <p:extLst>
      <p:ext uri="{BB962C8B-B14F-4D97-AF65-F5344CB8AC3E}">
        <p14:creationId xmlns:p14="http://schemas.microsoft.com/office/powerpoint/2010/main" val="4258024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egoe UI" panose="020B0502040204020203" pitchFamily="34" charset="0"/>
        <a:ea typeface="+mn-ea"/>
        <a:cs typeface="+mn-cs"/>
      </a:defRPr>
    </a:lvl1pPr>
    <a:lvl2pPr marL="457200" algn="l" defTabSz="914400" rtl="0" eaLnBrk="1" latinLnBrk="0" hangingPunct="1">
      <a:defRPr sz="1200" kern="1200">
        <a:solidFill>
          <a:schemeClr val="tx1"/>
        </a:solidFill>
        <a:latin typeface="Segoe UI" panose="020B0502040204020203" pitchFamily="34" charset="0"/>
        <a:ea typeface="+mn-ea"/>
        <a:cs typeface="+mn-cs"/>
      </a:defRPr>
    </a:lvl2pPr>
    <a:lvl3pPr marL="914400" algn="l" defTabSz="914400" rtl="0" eaLnBrk="1" latinLnBrk="0" hangingPunct="1">
      <a:defRPr sz="1200" kern="1200">
        <a:solidFill>
          <a:schemeClr val="tx1"/>
        </a:solidFill>
        <a:latin typeface="Segoe UI" panose="020B0502040204020203" pitchFamily="34" charset="0"/>
        <a:ea typeface="+mn-ea"/>
        <a:cs typeface="+mn-cs"/>
      </a:defRPr>
    </a:lvl3pPr>
    <a:lvl4pPr marL="1371600" algn="l" defTabSz="914400" rtl="0" eaLnBrk="1" latinLnBrk="0" hangingPunct="1">
      <a:defRPr sz="1200" kern="1200">
        <a:solidFill>
          <a:schemeClr val="tx1"/>
        </a:solidFill>
        <a:latin typeface="Segoe UI" panose="020B0502040204020203" pitchFamily="34" charset="0"/>
        <a:ea typeface="+mn-ea"/>
        <a:cs typeface="+mn-cs"/>
      </a:defRPr>
    </a:lvl4pPr>
    <a:lvl5pPr marL="1828800" algn="l" defTabSz="914400" rtl="0" eaLnBrk="1" latinLnBrk="0" hangingPunct="1">
      <a:defRPr sz="1200" kern="1200">
        <a:solidFill>
          <a:schemeClr val="tx1"/>
        </a:solidFill>
        <a:latin typeface="Segoe UI"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commons.wikimedia.org/wiki/File:Microsoft_Office_OneNote_(2018%E2%80%93present).svg" TargetMode="Externa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ms QR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grpSp>
        <p:nvGrpSpPr>
          <p:cNvPr id="13" name="Group 12">
            <a:extLst>
              <a:ext uri="{FF2B5EF4-FFF2-40B4-BE49-F238E27FC236}">
                <a16:creationId xmlns:a16="http://schemas.microsoft.com/office/drawing/2014/main" id="{FDD0DBFF-6383-45CC-A782-D79084875C9D}"/>
              </a:ext>
            </a:extLst>
          </p:cNvPr>
          <p:cNvGrpSpPr/>
          <p:nvPr userDrawn="1"/>
        </p:nvGrpSpPr>
        <p:grpSpPr>
          <a:xfrm>
            <a:off x="182879" y="142875"/>
            <a:ext cx="7406640" cy="781050"/>
            <a:chOff x="182879" y="142875"/>
            <a:chExt cx="7406640" cy="781050"/>
          </a:xfrm>
        </p:grpSpPr>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grpSp>
      <p:pic>
        <p:nvPicPr>
          <p:cNvPr id="11" name="Picture 10" descr="Icon&#10;&#10;Description automatically generated">
            <a:extLst>
              <a:ext uri="{FF2B5EF4-FFF2-40B4-BE49-F238E27FC236}">
                <a16:creationId xmlns:a16="http://schemas.microsoft.com/office/drawing/2014/main" id="{54C9298A-CC2B-4AD5-87C2-22A85B60F0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39889" y="208597"/>
            <a:ext cx="686754" cy="640080"/>
          </a:xfrm>
          <a:prstGeom prst="rect">
            <a:avLst/>
          </a:prstGeom>
        </p:spPr>
      </p:pic>
      <p:pic>
        <p:nvPicPr>
          <p:cNvPr id="12" name="Picture 11">
            <a:extLst>
              <a:ext uri="{FF2B5EF4-FFF2-40B4-BE49-F238E27FC236}">
                <a16:creationId xmlns:a16="http://schemas.microsoft.com/office/drawing/2014/main" id="{4315A6F5-5282-4175-A2C7-4C62EDB9F0D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spTree>
    <p:extLst>
      <p:ext uri="{BB962C8B-B14F-4D97-AF65-F5344CB8AC3E}">
        <p14:creationId xmlns:p14="http://schemas.microsoft.com/office/powerpoint/2010/main" val="2053043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va">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grpSp>
        <p:nvGrpSpPr>
          <p:cNvPr id="13" name="Group 12">
            <a:extLst>
              <a:ext uri="{FF2B5EF4-FFF2-40B4-BE49-F238E27FC236}">
                <a16:creationId xmlns:a16="http://schemas.microsoft.com/office/drawing/2014/main" id="{FDD0DBFF-6383-45CC-A782-D79084875C9D}"/>
              </a:ext>
            </a:extLst>
          </p:cNvPr>
          <p:cNvGrpSpPr/>
          <p:nvPr userDrawn="1"/>
        </p:nvGrpSpPr>
        <p:grpSpPr>
          <a:xfrm>
            <a:off x="182879" y="142875"/>
            <a:ext cx="7406640" cy="781050"/>
            <a:chOff x="182879" y="142875"/>
            <a:chExt cx="7406640" cy="781050"/>
          </a:xfrm>
        </p:grpSpPr>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4315A6F5-5282-4175-A2C7-4C62EDB9F0D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pic>
        <p:nvPicPr>
          <p:cNvPr id="3" name="Picture 2" descr="Logo, icon&#10;&#10;Description automatically generated">
            <a:extLst>
              <a:ext uri="{FF2B5EF4-FFF2-40B4-BE49-F238E27FC236}">
                <a16:creationId xmlns:a16="http://schemas.microsoft.com/office/drawing/2014/main" id="{F82D897B-9F1D-413D-830F-976B844529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76241" y="250118"/>
            <a:ext cx="594360" cy="594360"/>
          </a:xfrm>
          <a:prstGeom prst="rect">
            <a:avLst/>
          </a:prstGeom>
        </p:spPr>
      </p:pic>
    </p:spTree>
    <p:extLst>
      <p:ext uri="{BB962C8B-B14F-4D97-AF65-F5344CB8AC3E}">
        <p14:creationId xmlns:p14="http://schemas.microsoft.com/office/powerpoint/2010/main" val="4162177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ams QR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grpSp>
        <p:nvGrpSpPr>
          <p:cNvPr id="13" name="Group 12">
            <a:extLst>
              <a:ext uri="{FF2B5EF4-FFF2-40B4-BE49-F238E27FC236}">
                <a16:creationId xmlns:a16="http://schemas.microsoft.com/office/drawing/2014/main" id="{FDD0DBFF-6383-45CC-A782-D79084875C9D}"/>
              </a:ext>
            </a:extLst>
          </p:cNvPr>
          <p:cNvGrpSpPr/>
          <p:nvPr userDrawn="1"/>
        </p:nvGrpSpPr>
        <p:grpSpPr>
          <a:xfrm>
            <a:off x="182879" y="142875"/>
            <a:ext cx="7406640" cy="781050"/>
            <a:chOff x="182879" y="142875"/>
            <a:chExt cx="7406640" cy="781050"/>
          </a:xfrm>
        </p:grpSpPr>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3F46B0"/>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194B5B22-132F-4035-93D3-4DA4AD29338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182879" y="9546381"/>
            <a:ext cx="1232195" cy="822960"/>
          </a:xfrm>
          <a:prstGeom prst="rect">
            <a:avLst/>
          </a:prstGeom>
        </p:spPr>
      </p:pic>
      <p:pic>
        <p:nvPicPr>
          <p:cNvPr id="14" name="Picture 13" descr="Icon&#10;&#10;Description automatically generated">
            <a:extLst>
              <a:ext uri="{FF2B5EF4-FFF2-40B4-BE49-F238E27FC236}">
                <a16:creationId xmlns:a16="http://schemas.microsoft.com/office/drawing/2014/main" id="{2C2A478A-8F7A-494C-BC4C-F87CF6F6A85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7509" y="300037"/>
            <a:ext cx="490538" cy="457200"/>
          </a:xfrm>
          <a:prstGeom prst="rect">
            <a:avLst/>
          </a:prstGeom>
        </p:spPr>
      </p:pic>
    </p:spTree>
    <p:extLst>
      <p:ext uri="{BB962C8B-B14F-4D97-AF65-F5344CB8AC3E}">
        <p14:creationId xmlns:p14="http://schemas.microsoft.com/office/powerpoint/2010/main" val="3923439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msQrg">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grpSp>
        <p:nvGrpSpPr>
          <p:cNvPr id="13" name="Group 12">
            <a:extLst>
              <a:ext uri="{FF2B5EF4-FFF2-40B4-BE49-F238E27FC236}">
                <a16:creationId xmlns:a16="http://schemas.microsoft.com/office/drawing/2014/main" id="{FDD0DBFF-6383-45CC-A782-D79084875C9D}"/>
              </a:ext>
            </a:extLst>
          </p:cNvPr>
          <p:cNvGrpSpPr/>
          <p:nvPr userDrawn="1"/>
        </p:nvGrpSpPr>
        <p:grpSpPr>
          <a:xfrm>
            <a:off x="182879" y="142875"/>
            <a:ext cx="7406640" cy="781050"/>
            <a:chOff x="182879" y="142875"/>
            <a:chExt cx="7406640" cy="781050"/>
          </a:xfrm>
        </p:grpSpPr>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8387"/>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8387"/>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2C2A478A-8F7A-494C-BC4C-F87CF6F6A85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69" t="9140" r="21056" b="8708"/>
          <a:stretch/>
        </p:blipFill>
        <p:spPr>
          <a:xfrm>
            <a:off x="6839217" y="215405"/>
            <a:ext cx="690417" cy="640080"/>
          </a:xfrm>
          <a:prstGeom prst="rect">
            <a:avLst/>
          </a:prstGeom>
        </p:spPr>
      </p:pic>
      <p:pic>
        <p:nvPicPr>
          <p:cNvPr id="11" name="Picture 10">
            <a:extLst>
              <a:ext uri="{FF2B5EF4-FFF2-40B4-BE49-F238E27FC236}">
                <a16:creationId xmlns:a16="http://schemas.microsoft.com/office/drawing/2014/main" id="{E9F07575-C341-4FC5-B7D1-9E341698A48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spTree>
    <p:extLst>
      <p:ext uri="{BB962C8B-B14F-4D97-AF65-F5344CB8AC3E}">
        <p14:creationId xmlns:p14="http://schemas.microsoft.com/office/powerpoint/2010/main" val="1937867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Drive QR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DAECD9F9-4FE7-4933-8DCC-F78965DBD52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894" t="11118" r="12042" b="13199"/>
          <a:stretch/>
        </p:blipFill>
        <p:spPr>
          <a:xfrm>
            <a:off x="6608997" y="212417"/>
            <a:ext cx="939566" cy="640080"/>
          </a:xfrm>
          <a:prstGeom prst="rect">
            <a:avLst/>
          </a:prstGeom>
        </p:spPr>
      </p:pic>
    </p:spTree>
    <p:extLst>
      <p:ext uri="{BB962C8B-B14F-4D97-AF65-F5344CB8AC3E}">
        <p14:creationId xmlns:p14="http://schemas.microsoft.com/office/powerpoint/2010/main" val="1829077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utloo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pic>
        <p:nvPicPr>
          <p:cNvPr id="11" name="Picture 10">
            <a:extLst>
              <a:ext uri="{FF2B5EF4-FFF2-40B4-BE49-F238E27FC236}">
                <a16:creationId xmlns:a16="http://schemas.microsoft.com/office/drawing/2014/main" id="{DAECD9F9-4FE7-4933-8DCC-F78965DBD52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5375" b="-6191"/>
          <a:stretch/>
        </p:blipFill>
        <p:spPr>
          <a:xfrm>
            <a:off x="6642847" y="208597"/>
            <a:ext cx="661147" cy="640080"/>
          </a:xfrm>
          <a:prstGeom prst="rect">
            <a:avLst/>
          </a:prstGeom>
        </p:spPr>
      </p:pic>
    </p:spTree>
    <p:extLst>
      <p:ext uri="{BB962C8B-B14F-4D97-AF65-F5344CB8AC3E}">
        <p14:creationId xmlns:p14="http://schemas.microsoft.com/office/powerpoint/2010/main" val="258534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outlook">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DAECD9F9-4FE7-4933-8DCC-F78965DBD52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375" b="-6191"/>
          <a:stretch/>
        </p:blipFill>
        <p:spPr>
          <a:xfrm>
            <a:off x="6642847" y="208597"/>
            <a:ext cx="661147" cy="640080"/>
          </a:xfrm>
          <a:prstGeom prst="rect">
            <a:avLst/>
          </a:prstGeom>
        </p:spPr>
      </p:pic>
      <p:pic>
        <p:nvPicPr>
          <p:cNvPr id="12" name="Picture 11">
            <a:extLst>
              <a:ext uri="{FF2B5EF4-FFF2-40B4-BE49-F238E27FC236}">
                <a16:creationId xmlns:a16="http://schemas.microsoft.com/office/drawing/2014/main" id="{8BBE5247-FB61-4777-A461-007D6E307A9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361" r="7361"/>
          <a:stretch/>
        </p:blipFill>
        <p:spPr>
          <a:xfrm>
            <a:off x="182879" y="9546381"/>
            <a:ext cx="1232195" cy="822960"/>
          </a:xfrm>
          <a:prstGeom prst="rect">
            <a:avLst/>
          </a:prstGeom>
        </p:spPr>
      </p:pic>
    </p:spTree>
    <p:extLst>
      <p:ext uri="{BB962C8B-B14F-4D97-AF65-F5344CB8AC3E}">
        <p14:creationId xmlns:p14="http://schemas.microsoft.com/office/powerpoint/2010/main" val="2418894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harepoi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03858A"/>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03858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pic>
        <p:nvPicPr>
          <p:cNvPr id="3" name="Picture 2" descr="Logo, icon&#10;&#10;Description automatically generated">
            <a:extLst>
              <a:ext uri="{FF2B5EF4-FFF2-40B4-BE49-F238E27FC236}">
                <a16:creationId xmlns:a16="http://schemas.microsoft.com/office/drawing/2014/main" id="{1176617C-2E4D-45CF-A699-CE25EB63AE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43379" y="208598"/>
            <a:ext cx="660083" cy="640080"/>
          </a:xfrm>
          <a:prstGeom prst="rect">
            <a:avLst/>
          </a:prstGeom>
        </p:spPr>
      </p:pic>
    </p:spTree>
    <p:extLst>
      <p:ext uri="{BB962C8B-B14F-4D97-AF65-F5344CB8AC3E}">
        <p14:creationId xmlns:p14="http://schemas.microsoft.com/office/powerpoint/2010/main" val="4070479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FA">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cxnSp>
        <p:nvCxnSpPr>
          <p:cNvPr id="15" name="Straight Connector 14">
            <a:extLst>
              <a:ext uri="{FF2B5EF4-FFF2-40B4-BE49-F238E27FC236}">
                <a16:creationId xmlns:a16="http://schemas.microsoft.com/office/drawing/2014/main" id="{05891D17-373B-4DD9-891A-03FEDC6A09D3}"/>
              </a:ext>
            </a:extLst>
          </p:cNvPr>
          <p:cNvCxnSpPr/>
          <p:nvPr userDrawn="1"/>
        </p:nvCxnSpPr>
        <p:spPr>
          <a:xfrm>
            <a:off x="182879" y="92392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6D0014F-CB29-4457-9EFE-5DD4D82F4122}"/>
              </a:ext>
            </a:extLst>
          </p:cNvPr>
          <p:cNvCxnSpPr/>
          <p:nvPr userDrawn="1"/>
        </p:nvCxnSpPr>
        <p:spPr>
          <a:xfrm>
            <a:off x="182879" y="142875"/>
            <a:ext cx="7406640" cy="0"/>
          </a:xfrm>
          <a:prstGeom prst="line">
            <a:avLst/>
          </a:prstGeom>
          <a:ln w="57150">
            <a:solidFill>
              <a:srgbClr val="0364B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518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Not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9332B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9332BF"/>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361" r="7361"/>
          <a:stretch/>
        </p:blipFill>
        <p:spPr>
          <a:xfrm>
            <a:off x="6357324" y="9546381"/>
            <a:ext cx="1232195" cy="822960"/>
          </a:xfrm>
          <a:prstGeom prst="rect">
            <a:avLst/>
          </a:prstGeom>
        </p:spPr>
      </p:pic>
      <p:pic>
        <p:nvPicPr>
          <p:cNvPr id="12" name="Picture 11" descr="Icon&#10;&#10;Description automatically generated">
            <a:extLst>
              <a:ext uri="{FF2B5EF4-FFF2-40B4-BE49-F238E27FC236}">
                <a16:creationId xmlns:a16="http://schemas.microsoft.com/office/drawing/2014/main" id="{904B62B4-EC3E-43FF-8731-6A06BA42A1FF}"/>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47367" y="229286"/>
            <a:ext cx="667721" cy="621023"/>
          </a:xfrm>
          <a:prstGeom prst="rect">
            <a:avLst/>
          </a:prstGeom>
        </p:spPr>
      </p:pic>
    </p:spTree>
    <p:extLst>
      <p:ext uri="{BB962C8B-B14F-4D97-AF65-F5344CB8AC3E}">
        <p14:creationId xmlns:p14="http://schemas.microsoft.com/office/powerpoint/2010/main" val="59946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owerPoi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34352" y="10003581"/>
            <a:ext cx="1748790" cy="365760"/>
          </a:xfrm>
        </p:spPr>
        <p:txBody>
          <a:bodyPr/>
          <a:lstStyle>
            <a:lvl1pPr>
              <a:defRPr sz="1000"/>
            </a:lvl1pPr>
          </a:lstStyle>
          <a:p>
            <a:fld id="{208EF5AA-1F5C-4CE0-91D2-DE4F22C12E13}" type="datetimeFigureOut">
              <a:rPr lang="en-US" smtClean="0"/>
              <a:pPr/>
              <a:t>7/28/2022</a:t>
            </a:fld>
            <a:endParaRPr lang="en-US"/>
          </a:p>
        </p:txBody>
      </p:sp>
      <p:sp>
        <p:nvSpPr>
          <p:cNvPr id="5" name="Footer Placeholder 4"/>
          <p:cNvSpPr>
            <a:spLocks noGrp="1"/>
          </p:cNvSpPr>
          <p:nvPr>
            <p:ph type="ftr" sz="quarter" idx="11"/>
          </p:nvPr>
        </p:nvSpPr>
        <p:spPr>
          <a:xfrm>
            <a:off x="2574607" y="10003581"/>
            <a:ext cx="2623185" cy="365760"/>
          </a:xfrm>
          <a:prstGeom prst="rect">
            <a:avLst/>
          </a:prstGeom>
        </p:spPr>
        <p:txBody>
          <a:bodyPr/>
          <a:lstStyle>
            <a:lvl1pPr>
              <a:defRPr sz="1000">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7" y="10003581"/>
            <a:ext cx="1748790" cy="365760"/>
          </a:xfrm>
          <a:prstGeom prst="rect">
            <a:avLst/>
          </a:prstGeom>
        </p:spPr>
        <p:txBody>
          <a:bodyPr/>
          <a:lstStyle>
            <a:lvl1pPr>
              <a:defRPr sz="1000">
                <a:latin typeface="Segoe UI" panose="020B0502040204020203" pitchFamily="34" charset="0"/>
              </a:defRPr>
            </a:lvl1pPr>
          </a:lstStyle>
          <a:p>
            <a:fld id="{36AD565F-4D6D-44F8-9EDB-7351C5AFCB3F}" type="slidenum">
              <a:rPr lang="en-US" smtClean="0"/>
              <a:pPr/>
              <a:t>‹#›</a:t>
            </a:fld>
            <a:endParaRPr lang="en-US"/>
          </a:p>
        </p:txBody>
      </p:sp>
      <p:sp>
        <p:nvSpPr>
          <p:cNvPr id="7" name="Rectangle 6">
            <a:extLst>
              <a:ext uri="{FF2B5EF4-FFF2-40B4-BE49-F238E27FC236}">
                <a16:creationId xmlns:a16="http://schemas.microsoft.com/office/drawing/2014/main" id="{1DF17DBE-A1DE-43BF-B93D-56EC6BC6A3F4}"/>
              </a:ext>
            </a:extLst>
          </p:cNvPr>
          <p:cNvSpPr/>
          <p:nvPr userDrawn="1"/>
        </p:nvSpPr>
        <p:spPr>
          <a:xfrm>
            <a:off x="182879" y="142875"/>
            <a:ext cx="7406640" cy="771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200">
              <a:solidFill>
                <a:schemeClr val="tx1"/>
              </a:solidFill>
              <a:latin typeface="Segoe UI" panose="020B0502040204020203" pitchFamily="34" charset="0"/>
              <a:cs typeface="Segoe UI" panose="020B0502040204020203" pitchFamily="34" charset="0"/>
            </a:endParaRPr>
          </a:p>
        </p:txBody>
      </p:sp>
      <p:cxnSp>
        <p:nvCxnSpPr>
          <p:cNvPr id="9" name="Straight Connector 8">
            <a:extLst>
              <a:ext uri="{FF2B5EF4-FFF2-40B4-BE49-F238E27FC236}">
                <a16:creationId xmlns:a16="http://schemas.microsoft.com/office/drawing/2014/main" id="{D5940A0D-A7A6-429B-9C9A-FB4B7483CC92}"/>
              </a:ext>
            </a:extLst>
          </p:cNvPr>
          <p:cNvCxnSpPr/>
          <p:nvPr userDrawn="1"/>
        </p:nvCxnSpPr>
        <p:spPr>
          <a:xfrm>
            <a:off x="182879" y="142875"/>
            <a:ext cx="7406640" cy="0"/>
          </a:xfrm>
          <a:prstGeom prst="line">
            <a:avLst/>
          </a:prstGeom>
          <a:ln w="57150">
            <a:solidFill>
              <a:srgbClr val="D3523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B257B71-27F6-4224-ADE0-D79B81A810D4}"/>
              </a:ext>
            </a:extLst>
          </p:cNvPr>
          <p:cNvCxnSpPr/>
          <p:nvPr userDrawn="1"/>
        </p:nvCxnSpPr>
        <p:spPr>
          <a:xfrm>
            <a:off x="182879" y="923925"/>
            <a:ext cx="7406640" cy="0"/>
          </a:xfrm>
          <a:prstGeom prst="line">
            <a:avLst/>
          </a:prstGeom>
          <a:ln w="57150">
            <a:solidFill>
              <a:srgbClr val="D35230"/>
            </a:solidFill>
          </a:ln>
        </p:spPr>
        <p:style>
          <a:lnRef idx="1">
            <a:schemeClr val="accent1"/>
          </a:lnRef>
          <a:fillRef idx="0">
            <a:schemeClr val="accent1"/>
          </a:fillRef>
          <a:effectRef idx="0">
            <a:schemeClr val="accent1"/>
          </a:effectRef>
          <a:fontRef idx="minor">
            <a:schemeClr val="tx1"/>
          </a:fontRef>
        </p:style>
      </p:cxnSp>
      <p:pic>
        <p:nvPicPr>
          <p:cNvPr id="8" name="Picture 7" descr="Logo, company name&#10;&#10;Description automatically generated">
            <a:extLst>
              <a:ext uri="{FF2B5EF4-FFF2-40B4-BE49-F238E27FC236}">
                <a16:creationId xmlns:a16="http://schemas.microsoft.com/office/drawing/2014/main" id="{99DA2A55-0968-4BCF-B80A-4261BCC47B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422" t="9695" r="16422" b="10566"/>
          <a:stretch/>
        </p:blipFill>
        <p:spPr>
          <a:xfrm>
            <a:off x="6357324" y="9546381"/>
            <a:ext cx="1232195" cy="822960"/>
          </a:xfrm>
          <a:prstGeom prst="rect">
            <a:avLst/>
          </a:prstGeom>
        </p:spPr>
      </p:pic>
      <p:pic>
        <p:nvPicPr>
          <p:cNvPr id="11" name="Picture 2" descr="See the source image">
            <a:extLst>
              <a:ext uri="{FF2B5EF4-FFF2-40B4-BE49-F238E27FC236}">
                <a16:creationId xmlns:a16="http://schemas.microsoft.com/office/drawing/2014/main" id="{7CD607A0-3CB1-4D66-A0C5-90D0767213E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37029" y="211560"/>
            <a:ext cx="681715" cy="634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169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720956"/>
            <a:ext cx="6606540" cy="3660987"/>
          </a:xfrm>
        </p:spPr>
        <p:txBody>
          <a:bodyPr anchor="b"/>
          <a:lstStyle>
            <a:lvl1pPr algn="ctr">
              <a:defRPr sz="5100"/>
            </a:lvl1pPr>
          </a:lstStyle>
          <a:p>
            <a:r>
              <a:rPr lang="en-US"/>
              <a:t>Click to edit Master title style</a:t>
            </a:r>
          </a:p>
        </p:txBody>
      </p:sp>
      <p:sp>
        <p:nvSpPr>
          <p:cNvPr id="3" name="Subtitle 2"/>
          <p:cNvSpPr>
            <a:spLocks noGrp="1"/>
          </p:cNvSpPr>
          <p:nvPr>
            <p:ph type="subTitle" idx="1"/>
          </p:nvPr>
        </p:nvSpPr>
        <p:spPr>
          <a:xfrm>
            <a:off x="971550" y="5523125"/>
            <a:ext cx="5829300" cy="2538835"/>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p>
        </p:txBody>
      </p:sp>
      <p:sp>
        <p:nvSpPr>
          <p:cNvPr id="4" name="Date Placeholder 3"/>
          <p:cNvSpPr>
            <a:spLocks noGrp="1"/>
          </p:cNvSpPr>
          <p:nvPr>
            <p:ph type="dt" sz="half" idx="10"/>
          </p:nvPr>
        </p:nvSpPr>
        <p:spPr/>
        <p:txBody>
          <a:bodyPr/>
          <a:lstStyle/>
          <a:p>
            <a:fld id="{208EF5AA-1F5C-4CE0-91D2-DE4F22C12E13}" type="datetimeFigureOut">
              <a:rPr lang="en-US" smtClean="0"/>
              <a:t>7/28/2022</a:t>
            </a:fld>
            <a:endParaRPr lang="en-US"/>
          </a:p>
        </p:txBody>
      </p:sp>
      <p:sp>
        <p:nvSpPr>
          <p:cNvPr id="5" name="Footer Placeholder 4"/>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2175745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8EF5AA-1F5C-4CE0-91D2-DE4F22C12E13}" type="datetimeFigureOut">
              <a:rPr lang="en-US" smtClean="0"/>
              <a:t>7/28/2022</a:t>
            </a:fld>
            <a:endParaRPr lang="en-US"/>
          </a:p>
        </p:txBody>
      </p:sp>
      <p:sp>
        <p:nvSpPr>
          <p:cNvPr id="5" name="Footer Placeholder 4"/>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3772523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621600"/>
            <a:ext cx="6703695" cy="4374197"/>
          </a:xfrm>
        </p:spPr>
        <p:txBody>
          <a:bodyPr anchor="b"/>
          <a:lstStyle>
            <a:lvl1pPr>
              <a:defRPr sz="5100"/>
            </a:lvl1pPr>
          </a:lstStyle>
          <a:p>
            <a:r>
              <a:rPr lang="en-US"/>
              <a:t>Click to edit Master title style</a:t>
            </a:r>
          </a:p>
        </p:txBody>
      </p:sp>
      <p:sp>
        <p:nvSpPr>
          <p:cNvPr id="3" name="Text Placeholder 2"/>
          <p:cNvSpPr>
            <a:spLocks noGrp="1"/>
          </p:cNvSpPr>
          <p:nvPr>
            <p:ph type="body" idx="1"/>
          </p:nvPr>
        </p:nvSpPr>
        <p:spPr>
          <a:xfrm>
            <a:off x="530305" y="7037179"/>
            <a:ext cx="6703695" cy="2300287"/>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8EF5AA-1F5C-4CE0-91D2-DE4F22C12E13}" type="datetimeFigureOut">
              <a:rPr lang="en-US" smtClean="0"/>
              <a:t>7/28/2022</a:t>
            </a:fld>
            <a:endParaRPr lang="en-US"/>
          </a:p>
        </p:txBody>
      </p:sp>
      <p:sp>
        <p:nvSpPr>
          <p:cNvPr id="5" name="Footer Placeholder 4"/>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482007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353" y="2799291"/>
            <a:ext cx="330327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34778" y="2799291"/>
            <a:ext cx="330327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8EF5AA-1F5C-4CE0-91D2-DE4F22C12E13}" type="datetimeFigureOut">
              <a:rPr lang="en-US" smtClean="0"/>
              <a:t>7/28/2022</a:t>
            </a:fld>
            <a:endParaRPr lang="en-US"/>
          </a:p>
        </p:txBody>
      </p:sp>
      <p:sp>
        <p:nvSpPr>
          <p:cNvPr id="6" name="Footer Placeholder 5"/>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7" name="Slide Number Placeholder 6"/>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44132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59861"/>
            <a:ext cx="6703695" cy="2032530"/>
          </a:xfrm>
        </p:spPr>
        <p:txBody>
          <a:bodyPr/>
          <a:lstStyle/>
          <a:p>
            <a:r>
              <a:rPr lang="en-US"/>
              <a:t>Click to edit Master title style</a:t>
            </a:r>
          </a:p>
        </p:txBody>
      </p:sp>
      <p:sp>
        <p:nvSpPr>
          <p:cNvPr id="3" name="Text Placeholder 2"/>
          <p:cNvSpPr>
            <a:spLocks noGrp="1"/>
          </p:cNvSpPr>
          <p:nvPr>
            <p:ph type="body" idx="1"/>
          </p:nvPr>
        </p:nvSpPr>
        <p:spPr>
          <a:xfrm>
            <a:off x="535366" y="2577783"/>
            <a:ext cx="3288089" cy="1263332"/>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841115"/>
            <a:ext cx="3288089"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934778" y="2577783"/>
            <a:ext cx="3304282" cy="1263332"/>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841115"/>
            <a:ext cx="33042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8EF5AA-1F5C-4CE0-91D2-DE4F22C12E13}" type="datetimeFigureOut">
              <a:rPr lang="en-US" smtClean="0"/>
              <a:t>7/28/2022</a:t>
            </a:fld>
            <a:endParaRPr lang="en-US"/>
          </a:p>
        </p:txBody>
      </p:sp>
      <p:sp>
        <p:nvSpPr>
          <p:cNvPr id="8" name="Footer Placeholder 7"/>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9" name="Slide Number Placeholder 8"/>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30260321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8EF5AA-1F5C-4CE0-91D2-DE4F22C12E13}" type="datetimeFigureOut">
              <a:rPr lang="en-US" smtClean="0"/>
              <a:t>7/28/2022</a:t>
            </a:fld>
            <a:endParaRPr lang="en-US"/>
          </a:p>
        </p:txBody>
      </p:sp>
      <p:sp>
        <p:nvSpPr>
          <p:cNvPr id="4" name="Footer Placeholder 3"/>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5" name="Slide Number Placeholder 4"/>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672568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8EF5AA-1F5C-4CE0-91D2-DE4F22C12E13}" type="datetimeFigureOut">
              <a:rPr lang="en-US" smtClean="0"/>
              <a:t>7/28/2022</a:t>
            </a:fld>
            <a:endParaRPr lang="en-US"/>
          </a:p>
        </p:txBody>
      </p:sp>
      <p:sp>
        <p:nvSpPr>
          <p:cNvPr id="3" name="Footer Placeholder 2"/>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4" name="Slide Number Placeholder 3"/>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3990006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701040"/>
            <a:ext cx="2506801" cy="2453640"/>
          </a:xfrm>
        </p:spPr>
        <p:txBody>
          <a:bodyPr anchor="b"/>
          <a:lstStyle>
            <a:lvl1pPr>
              <a:defRPr sz="2720"/>
            </a:lvl1pPr>
          </a:lstStyle>
          <a:p>
            <a:r>
              <a:rPr lang="en-US"/>
              <a:t>Click to edit Master title style</a:t>
            </a:r>
          </a:p>
        </p:txBody>
      </p:sp>
      <p:sp>
        <p:nvSpPr>
          <p:cNvPr id="3" name="Content Placeholder 2"/>
          <p:cNvSpPr>
            <a:spLocks noGrp="1"/>
          </p:cNvSpPr>
          <p:nvPr>
            <p:ph idx="1"/>
          </p:nvPr>
        </p:nvSpPr>
        <p:spPr>
          <a:xfrm>
            <a:off x="3304282" y="1514054"/>
            <a:ext cx="3934778" cy="7472892"/>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5365" y="3154680"/>
            <a:ext cx="2506801" cy="5844435"/>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208EF5AA-1F5C-4CE0-91D2-DE4F22C12E13}" type="datetimeFigureOut">
              <a:rPr lang="en-US" smtClean="0"/>
              <a:t>7/28/2022</a:t>
            </a:fld>
            <a:endParaRPr lang="en-US"/>
          </a:p>
        </p:txBody>
      </p:sp>
      <p:sp>
        <p:nvSpPr>
          <p:cNvPr id="6" name="Footer Placeholder 5"/>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7" name="Slide Number Placeholder 6"/>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2150030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701040"/>
            <a:ext cx="2506801" cy="2453640"/>
          </a:xfrm>
        </p:spPr>
        <p:txBody>
          <a:bodyPr anchor="b"/>
          <a:lstStyle>
            <a:lvl1pPr>
              <a:defRPr sz="2720"/>
            </a:lvl1pPr>
          </a:lstStyle>
          <a:p>
            <a:r>
              <a:rPr lang="en-US"/>
              <a:t>Click to edit Master title style</a:t>
            </a:r>
          </a:p>
        </p:txBody>
      </p:sp>
      <p:sp>
        <p:nvSpPr>
          <p:cNvPr id="3" name="Picture Placeholder 2"/>
          <p:cNvSpPr>
            <a:spLocks noGrp="1" noChangeAspect="1"/>
          </p:cNvSpPr>
          <p:nvPr>
            <p:ph type="pic" idx="1"/>
          </p:nvPr>
        </p:nvSpPr>
        <p:spPr>
          <a:xfrm>
            <a:off x="3304282" y="1514054"/>
            <a:ext cx="3934778" cy="7472892"/>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p>
        </p:txBody>
      </p:sp>
      <p:sp>
        <p:nvSpPr>
          <p:cNvPr id="4" name="Text Placeholder 3"/>
          <p:cNvSpPr>
            <a:spLocks noGrp="1"/>
          </p:cNvSpPr>
          <p:nvPr>
            <p:ph type="body" sz="half" idx="2"/>
          </p:nvPr>
        </p:nvSpPr>
        <p:spPr>
          <a:xfrm>
            <a:off x="535365" y="3154680"/>
            <a:ext cx="2506801" cy="5844435"/>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208EF5AA-1F5C-4CE0-91D2-DE4F22C12E13}" type="datetimeFigureOut">
              <a:rPr lang="en-US" smtClean="0"/>
              <a:t>7/28/2022</a:t>
            </a:fld>
            <a:endParaRPr lang="en-US"/>
          </a:p>
        </p:txBody>
      </p:sp>
      <p:sp>
        <p:nvSpPr>
          <p:cNvPr id="6" name="Footer Placeholder 5"/>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7" name="Slide Number Placeholder 6"/>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4051803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8EF5AA-1F5C-4CE0-91D2-DE4F22C12E13}" type="datetimeFigureOut">
              <a:rPr lang="en-US" smtClean="0"/>
              <a:t>7/28/2022</a:t>
            </a:fld>
            <a:endParaRPr lang="en-US"/>
          </a:p>
        </p:txBody>
      </p:sp>
      <p:sp>
        <p:nvSpPr>
          <p:cNvPr id="5" name="Footer Placeholder 4"/>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914084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59858"/>
            <a:ext cx="1675924"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353" y="559858"/>
            <a:ext cx="4930616"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8EF5AA-1F5C-4CE0-91D2-DE4F22C12E13}" type="datetimeFigureOut">
              <a:rPr lang="en-US" smtClean="0"/>
              <a:t>7/28/2022</a:t>
            </a:fld>
            <a:endParaRPr lang="en-US"/>
          </a:p>
        </p:txBody>
      </p:sp>
      <p:sp>
        <p:nvSpPr>
          <p:cNvPr id="5" name="Footer Placeholder 4"/>
          <p:cNvSpPr>
            <a:spLocks noGrp="1"/>
          </p:cNvSpPr>
          <p:nvPr>
            <p:ph type="ftr" sz="quarter" idx="11"/>
          </p:nvPr>
        </p:nvSpPr>
        <p:spPr>
          <a:xfrm>
            <a:off x="2574608" y="9746406"/>
            <a:ext cx="2623185" cy="559858"/>
          </a:xfrm>
          <a:prstGeom prst="rect">
            <a:avLst/>
          </a:prstGeom>
        </p:spPr>
        <p:txBody>
          <a:bodyPr/>
          <a:lstStyle>
            <a:lvl1pPr>
              <a:defRPr>
                <a:latin typeface="Segoe UI" panose="020B0502040204020203" pitchFamily="34" charset="0"/>
              </a:defRPr>
            </a:lvl1pPr>
          </a:lstStyle>
          <a:p>
            <a:endParaRPr lang="en-US"/>
          </a:p>
        </p:txBody>
      </p:sp>
      <p:sp>
        <p:nvSpPr>
          <p:cNvPr id="6" name="Slide Number Placeholder 5"/>
          <p:cNvSpPr>
            <a:spLocks noGrp="1"/>
          </p:cNvSpPr>
          <p:nvPr>
            <p:ph type="sldNum" sz="quarter" idx="12"/>
          </p:nvPr>
        </p:nvSpPr>
        <p:spPr>
          <a:xfrm>
            <a:off x="5489258" y="9746406"/>
            <a:ext cx="1748790" cy="559858"/>
          </a:xfrm>
          <a:prstGeom prst="rect">
            <a:avLst/>
          </a:prstGeom>
        </p:spPr>
        <p:txBody>
          <a:bodyPr/>
          <a:lstStyle>
            <a:lvl1pPr>
              <a:defRPr>
                <a:latin typeface="Segoe UI" panose="020B0502040204020203" pitchFamily="34" charset="0"/>
              </a:defRPr>
            </a:lvl1pPr>
          </a:lstStyle>
          <a:p>
            <a:fld id="{36AD565F-4D6D-44F8-9EDB-7351C5AFCB3F}" type="slidenum">
              <a:rPr lang="en-US" smtClean="0"/>
              <a:pPr/>
              <a:t>‹#›</a:t>
            </a:fld>
            <a:endParaRPr lang="en-US"/>
          </a:p>
        </p:txBody>
      </p:sp>
    </p:spTree>
    <p:extLst>
      <p:ext uri="{BB962C8B-B14F-4D97-AF65-F5344CB8AC3E}">
        <p14:creationId xmlns:p14="http://schemas.microsoft.com/office/powerpoint/2010/main" val="265366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59861"/>
            <a:ext cx="6703695"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353" y="2799291"/>
            <a:ext cx="6703695"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353" y="9746406"/>
            <a:ext cx="1748790" cy="559858"/>
          </a:xfrm>
          <a:prstGeom prst="rect">
            <a:avLst/>
          </a:prstGeom>
        </p:spPr>
        <p:txBody>
          <a:bodyPr vert="horz" lIns="91440" tIns="45720" rIns="91440" bIns="45720" rtlCol="0" anchor="ctr"/>
          <a:lstStyle>
            <a:lvl1pPr algn="l">
              <a:defRPr sz="1020">
                <a:solidFill>
                  <a:schemeClr val="tx1">
                    <a:tint val="75000"/>
                  </a:schemeClr>
                </a:solidFill>
                <a:latin typeface="Segoe UI" panose="020B0502040204020203" pitchFamily="34" charset="0"/>
                <a:cs typeface="Segoe UI" panose="020B0502040204020203" pitchFamily="34" charset="0"/>
              </a:defRPr>
            </a:lvl1pPr>
          </a:lstStyle>
          <a:p>
            <a:fld id="{208EF5AA-1F5C-4CE0-91D2-DE4F22C12E13}" type="datetimeFigureOut">
              <a:rPr lang="en-US" smtClean="0"/>
              <a:pPr/>
              <a:t>7/28/2022</a:t>
            </a:fld>
            <a:endParaRPr lang="en-US"/>
          </a:p>
        </p:txBody>
      </p:sp>
    </p:spTree>
    <p:extLst>
      <p:ext uri="{BB962C8B-B14F-4D97-AF65-F5344CB8AC3E}">
        <p14:creationId xmlns:p14="http://schemas.microsoft.com/office/powerpoint/2010/main" val="1837523179"/>
      </p:ext>
    </p:extLst>
  </p:cSld>
  <p:clrMap bg1="lt1" tx1="dk1" bg2="lt2" tx2="dk2" accent1="accent1" accent2="accent2" accent3="accent3" accent4="accent4" accent5="accent5" accent6="accent6" hlink="hlink" folHlink="folHlink"/>
  <p:sldLayoutIdLst>
    <p:sldLayoutId id="2147483672" r:id="rId1"/>
    <p:sldLayoutId id="2147483678" r:id="rId2"/>
    <p:sldLayoutId id="2147483674" r:id="rId3"/>
    <p:sldLayoutId id="2147483675" r:id="rId4"/>
    <p:sldLayoutId id="2147483673" r:id="rId5"/>
    <p:sldLayoutId id="2147483679" r:id="rId6"/>
    <p:sldLayoutId id="2147483680" r:id="rId7"/>
    <p:sldLayoutId id="2147483677" r:id="rId8"/>
    <p:sldLayoutId id="2147483676" r:id="rId9"/>
    <p:sldLayoutId id="2147483681" r:id="rId10"/>
    <p:sldLayoutId id="2147483682"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Lst>
  <p:txStyles>
    <p:titleStyle>
      <a:lvl1pPr algn="l" defTabSz="777240" rtl="0" eaLnBrk="1" latinLnBrk="0" hangingPunct="1">
        <a:lnSpc>
          <a:spcPct val="90000"/>
        </a:lnSpc>
        <a:spcBef>
          <a:spcPct val="0"/>
        </a:spcBef>
        <a:buNone/>
        <a:defRPr sz="3740" kern="1200">
          <a:solidFill>
            <a:schemeClr val="tx1"/>
          </a:solidFill>
          <a:latin typeface="Segoe UI" panose="020B0502040204020203" pitchFamily="34" charset="0"/>
          <a:ea typeface="+mj-ea"/>
          <a:cs typeface="Segoe UI" panose="020B0502040204020203" pitchFamily="34" charset="0"/>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Segoe UI" panose="020B0502040204020203" pitchFamily="34" charset="0"/>
          <a:ea typeface="+mn-ea"/>
          <a:cs typeface="Segoe UI" panose="020B0502040204020203"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Segoe UI" panose="020B0502040204020203" pitchFamily="34" charset="0"/>
          <a:ea typeface="+mn-ea"/>
          <a:cs typeface="Segoe UI" panose="020B0502040204020203" pitchFamily="34" charset="0"/>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Segoe UI" panose="020B0502040204020203" pitchFamily="34" charset="0"/>
          <a:ea typeface="+mn-ea"/>
          <a:cs typeface="Segoe UI" panose="020B0502040204020203" pitchFamily="34" charset="0"/>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egoe UI" panose="020B0502040204020203" pitchFamily="34" charset="0"/>
          <a:ea typeface="+mn-ea"/>
          <a:cs typeface="Segoe UI" panose="020B0502040204020203" pitchFamily="34" charset="0"/>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Segoe UI" panose="020B0502040204020203" pitchFamily="34" charset="0"/>
          <a:ea typeface="+mn-ea"/>
          <a:cs typeface="Segoe UI" panose="020B0502040204020203" pitchFamily="34" charset="0"/>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41.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54AC3EFD-C3B6-452E-B41B-055B374FF769}"/>
              </a:ext>
            </a:extLst>
          </p:cNvPr>
          <p:cNvSpPr txBox="1"/>
          <p:nvPr/>
        </p:nvSpPr>
        <p:spPr>
          <a:xfrm>
            <a:off x="223837" y="285953"/>
            <a:ext cx="6200775" cy="461665"/>
          </a:xfrm>
          <a:prstGeom prst="rect">
            <a:avLst/>
          </a:prstGeom>
          <a:noFill/>
        </p:spPr>
        <p:txBody>
          <a:bodyPr wrap="square" rtlCol="0">
            <a:spAutoFit/>
          </a:bodyPr>
          <a:lstStyle/>
          <a:p>
            <a:r>
              <a:rPr lang="en-US" sz="2400" b="1">
                <a:latin typeface="Segoe UI" panose="020B0502040204020203" pitchFamily="34" charset="0"/>
                <a:cs typeface="Segoe UI" panose="020B0502040204020203" pitchFamily="34" charset="0"/>
              </a:rPr>
              <a:t>Log in to Outlook on the Web</a:t>
            </a:r>
          </a:p>
        </p:txBody>
      </p:sp>
      <p:sp>
        <p:nvSpPr>
          <p:cNvPr id="29" name="TextBox 28">
            <a:extLst>
              <a:ext uri="{FF2B5EF4-FFF2-40B4-BE49-F238E27FC236}">
                <a16:creationId xmlns:a16="http://schemas.microsoft.com/office/drawing/2014/main" id="{BA1CB5ED-3D84-4C82-997D-4AC0DA77F285}"/>
              </a:ext>
            </a:extLst>
          </p:cNvPr>
          <p:cNvSpPr txBox="1"/>
          <p:nvPr/>
        </p:nvSpPr>
        <p:spPr>
          <a:xfrm>
            <a:off x="195843" y="1093994"/>
            <a:ext cx="7443822" cy="6982874"/>
          </a:xfrm>
          <a:prstGeom prst="rect">
            <a:avLst/>
          </a:prstGeom>
          <a:solidFill>
            <a:schemeClr val="bg1"/>
          </a:solidFill>
        </p:spPr>
        <p:txBody>
          <a:bodyPr wrap="square" rtlCol="0">
            <a:spAutoFit/>
          </a:bodyPr>
          <a:lstStyle/>
          <a:p>
            <a:pPr>
              <a:lnSpc>
                <a:spcPct val="150000"/>
              </a:lnSpc>
              <a:spcBef>
                <a:spcPts val="600"/>
              </a:spcBef>
            </a:pPr>
            <a:r>
              <a:rPr lang="en-US" sz="1200" dirty="0">
                <a:latin typeface="Segoe UI" panose="020B0502040204020203" pitchFamily="34" charset="0"/>
                <a:cs typeface="Segoe UI" panose="020B0502040204020203" pitchFamily="34" charset="0"/>
              </a:rPr>
              <a:t>Navigate to </a:t>
            </a:r>
            <a:r>
              <a:rPr lang="en-US" sz="1200" b="1" dirty="0">
                <a:latin typeface="Segoe UI" panose="020B0502040204020203" pitchFamily="34" charset="0"/>
                <a:cs typeface="Segoe UI" panose="020B0502040204020203" pitchFamily="34" charset="0"/>
              </a:rPr>
              <a:t>office.com</a:t>
            </a:r>
            <a:r>
              <a:rPr lang="en-US" sz="1200" dirty="0">
                <a:latin typeface="Segoe UI" panose="020B0502040204020203" pitchFamily="34" charset="0"/>
                <a:cs typeface="Segoe UI" panose="020B0502040204020203" pitchFamily="34" charset="0"/>
              </a:rPr>
              <a:t>.</a:t>
            </a:r>
          </a:p>
          <a:p>
            <a:pPr>
              <a:lnSpc>
                <a:spcPct val="150000"/>
              </a:lnSpc>
              <a:spcBef>
                <a:spcPts val="600"/>
              </a:spcBef>
            </a:pPr>
            <a:r>
              <a:rPr lang="en-US" sz="1200" dirty="0">
                <a:latin typeface="Segoe UI" panose="020B0502040204020203" pitchFamily="34" charset="0"/>
                <a:cs typeface="Segoe UI" panose="020B0502040204020203" pitchFamily="34" charset="0"/>
              </a:rPr>
              <a:t>Click </a:t>
            </a:r>
            <a:r>
              <a:rPr lang="en-US" sz="1200" b="1" dirty="0">
                <a:latin typeface="Segoe UI" panose="020B0502040204020203" pitchFamily="34" charset="0"/>
                <a:cs typeface="Segoe UI" panose="020B0502040204020203" pitchFamily="34" charset="0"/>
              </a:rPr>
              <a:t>Sign in</a:t>
            </a:r>
            <a:r>
              <a:rPr lang="en-US" sz="1200" dirty="0">
                <a:latin typeface="Segoe UI" panose="020B0502040204020203" pitchFamily="34" charset="0"/>
                <a:cs typeface="Segoe UI" panose="020B0502040204020203" pitchFamily="34" charset="0"/>
              </a:rPr>
              <a:t>.</a:t>
            </a: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b="1"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endParaRPr lang="en-US" sz="1200" dirty="0">
              <a:latin typeface="Segoe UI" panose="020B0502040204020203" pitchFamily="34" charset="0"/>
              <a:cs typeface="Segoe UI" panose="020B0502040204020203" pitchFamily="34" charset="0"/>
            </a:endParaRPr>
          </a:p>
          <a:p>
            <a:pPr>
              <a:lnSpc>
                <a:spcPct val="150000"/>
              </a:lnSpc>
              <a:spcBef>
                <a:spcPts val="600"/>
              </a:spcBef>
            </a:pPr>
            <a:r>
              <a:rPr lang="en-US" sz="1200" dirty="0">
                <a:latin typeface="Segoe UI" panose="020B0502040204020203" pitchFamily="34" charset="0"/>
                <a:cs typeface="Segoe UI" panose="020B0502040204020203" pitchFamily="34" charset="0"/>
              </a:rPr>
              <a:t>From the list of applications that appears on the left-hand side of the Office landing page, click the Outlook icon.</a:t>
            </a:r>
          </a:p>
          <a:p>
            <a:pPr marL="342900" indent="-342900">
              <a:lnSpc>
                <a:spcPct val="150000"/>
              </a:lnSpc>
              <a:spcBef>
                <a:spcPts val="600"/>
              </a:spcBef>
              <a:buFont typeface="+mj-lt"/>
              <a:buAutoNum type="arabicPeriod"/>
            </a:pPr>
            <a:endParaRPr lang="en-US" sz="1200" dirty="0">
              <a:latin typeface="Segoe UI" panose="020B0502040204020203" pitchFamily="34" charset="0"/>
              <a:cs typeface="Segoe UI" panose="020B0502040204020203" pitchFamily="34" charset="0"/>
            </a:endParaRPr>
          </a:p>
        </p:txBody>
      </p:sp>
      <p:grpSp>
        <p:nvGrpSpPr>
          <p:cNvPr id="32" name="Group 31">
            <a:extLst>
              <a:ext uri="{FF2B5EF4-FFF2-40B4-BE49-F238E27FC236}">
                <a16:creationId xmlns:a16="http://schemas.microsoft.com/office/drawing/2014/main" id="{FCACA012-733D-48CC-B0D8-03F2860411F0}"/>
              </a:ext>
            </a:extLst>
          </p:cNvPr>
          <p:cNvGrpSpPr/>
          <p:nvPr/>
        </p:nvGrpSpPr>
        <p:grpSpPr>
          <a:xfrm>
            <a:off x="2225563" y="1093994"/>
            <a:ext cx="4972956" cy="1884922"/>
            <a:chOff x="135491" y="1855179"/>
            <a:chExt cx="6580909" cy="2556391"/>
          </a:xfrm>
        </p:grpSpPr>
        <p:pic>
          <p:nvPicPr>
            <p:cNvPr id="36" name="Picture 35">
              <a:extLst>
                <a:ext uri="{FF2B5EF4-FFF2-40B4-BE49-F238E27FC236}">
                  <a16:creationId xmlns:a16="http://schemas.microsoft.com/office/drawing/2014/main" id="{C9BA2DBB-5081-4143-A3EA-CD139C51CB4B}"/>
                </a:ext>
              </a:extLst>
            </p:cNvPr>
            <p:cNvPicPr>
              <a:picLocks noChangeAspect="1"/>
            </p:cNvPicPr>
            <p:nvPr/>
          </p:nvPicPr>
          <p:blipFill>
            <a:blip r:embed="rId2"/>
            <a:stretch>
              <a:fillRect/>
            </a:stretch>
          </p:blipFill>
          <p:spPr>
            <a:xfrm>
              <a:off x="135491" y="1855179"/>
              <a:ext cx="6580909" cy="2556391"/>
            </a:xfrm>
            <a:prstGeom prst="rect">
              <a:avLst/>
            </a:prstGeom>
            <a:ln>
              <a:solidFill>
                <a:schemeClr val="bg1">
                  <a:lumMod val="50000"/>
                </a:schemeClr>
              </a:solidFill>
            </a:ln>
          </p:spPr>
        </p:pic>
        <p:sp>
          <p:nvSpPr>
            <p:cNvPr id="37" name="Rectangle 36">
              <a:extLst>
                <a:ext uri="{FF2B5EF4-FFF2-40B4-BE49-F238E27FC236}">
                  <a16:creationId xmlns:a16="http://schemas.microsoft.com/office/drawing/2014/main" id="{6A6055C4-1DF2-4C16-956A-8906E2839960}"/>
                </a:ext>
              </a:extLst>
            </p:cNvPr>
            <p:cNvSpPr/>
            <p:nvPr/>
          </p:nvSpPr>
          <p:spPr>
            <a:xfrm>
              <a:off x="283542" y="3303181"/>
              <a:ext cx="1304260" cy="34024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grpSp>
        <p:nvGrpSpPr>
          <p:cNvPr id="38" name="Group 37">
            <a:extLst>
              <a:ext uri="{FF2B5EF4-FFF2-40B4-BE49-F238E27FC236}">
                <a16:creationId xmlns:a16="http://schemas.microsoft.com/office/drawing/2014/main" id="{F4D329B8-3F35-46E7-B0CB-CE1ABD1799BE}"/>
              </a:ext>
            </a:extLst>
          </p:cNvPr>
          <p:cNvGrpSpPr/>
          <p:nvPr/>
        </p:nvGrpSpPr>
        <p:grpSpPr>
          <a:xfrm>
            <a:off x="331246" y="4278665"/>
            <a:ext cx="2039787" cy="1884922"/>
            <a:chOff x="270163" y="4532744"/>
            <a:chExt cx="2473185" cy="2285416"/>
          </a:xfrm>
        </p:grpSpPr>
        <p:pic>
          <p:nvPicPr>
            <p:cNvPr id="39" name="Picture 38">
              <a:extLst>
                <a:ext uri="{FF2B5EF4-FFF2-40B4-BE49-F238E27FC236}">
                  <a16:creationId xmlns:a16="http://schemas.microsoft.com/office/drawing/2014/main" id="{A7F27104-BA4D-48FF-8E74-5ADF2E968F8C}"/>
                </a:ext>
              </a:extLst>
            </p:cNvPr>
            <p:cNvPicPr>
              <a:picLocks noChangeAspect="1"/>
            </p:cNvPicPr>
            <p:nvPr/>
          </p:nvPicPr>
          <p:blipFill>
            <a:blip r:embed="rId3"/>
            <a:stretch>
              <a:fillRect/>
            </a:stretch>
          </p:blipFill>
          <p:spPr>
            <a:xfrm>
              <a:off x="270163" y="4532744"/>
              <a:ext cx="2473185" cy="2285416"/>
            </a:xfrm>
            <a:prstGeom prst="rect">
              <a:avLst/>
            </a:prstGeom>
            <a:ln>
              <a:solidFill>
                <a:schemeClr val="bg1">
                  <a:lumMod val="50000"/>
                </a:schemeClr>
              </a:solidFill>
            </a:ln>
          </p:spPr>
        </p:pic>
        <p:sp>
          <p:nvSpPr>
            <p:cNvPr id="40" name="Rectangle 39">
              <a:extLst>
                <a:ext uri="{FF2B5EF4-FFF2-40B4-BE49-F238E27FC236}">
                  <a16:creationId xmlns:a16="http://schemas.microsoft.com/office/drawing/2014/main" id="{A51CD5D0-0B26-4B6B-BDC6-C4F552EDB624}"/>
                </a:ext>
              </a:extLst>
            </p:cNvPr>
            <p:cNvSpPr/>
            <p:nvPr/>
          </p:nvSpPr>
          <p:spPr>
            <a:xfrm>
              <a:off x="418213" y="5222843"/>
              <a:ext cx="2154865" cy="95821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grpSp>
        <p:nvGrpSpPr>
          <p:cNvPr id="41" name="Group 40">
            <a:extLst>
              <a:ext uri="{FF2B5EF4-FFF2-40B4-BE49-F238E27FC236}">
                <a16:creationId xmlns:a16="http://schemas.microsoft.com/office/drawing/2014/main" id="{677C2D1D-2BE3-458D-BB26-D9080A2CCB83}"/>
              </a:ext>
            </a:extLst>
          </p:cNvPr>
          <p:cNvGrpSpPr/>
          <p:nvPr/>
        </p:nvGrpSpPr>
        <p:grpSpPr>
          <a:xfrm>
            <a:off x="223837" y="7748549"/>
            <a:ext cx="6061753" cy="2079087"/>
            <a:chOff x="3651815" y="3592089"/>
            <a:chExt cx="8437896" cy="3226071"/>
          </a:xfrm>
        </p:grpSpPr>
        <p:pic>
          <p:nvPicPr>
            <p:cNvPr id="42" name="Picture 41">
              <a:extLst>
                <a:ext uri="{FF2B5EF4-FFF2-40B4-BE49-F238E27FC236}">
                  <a16:creationId xmlns:a16="http://schemas.microsoft.com/office/drawing/2014/main" id="{C073CAD6-58DB-46B2-BE6E-F5D0CB34A7C1}"/>
                </a:ext>
              </a:extLst>
            </p:cNvPr>
            <p:cNvPicPr>
              <a:picLocks noChangeAspect="1"/>
            </p:cNvPicPr>
            <p:nvPr/>
          </p:nvPicPr>
          <p:blipFill>
            <a:blip r:embed="rId4"/>
            <a:stretch>
              <a:fillRect/>
            </a:stretch>
          </p:blipFill>
          <p:spPr>
            <a:xfrm>
              <a:off x="3651815" y="3592089"/>
              <a:ext cx="8437896" cy="3226071"/>
            </a:xfrm>
            <a:prstGeom prst="rect">
              <a:avLst/>
            </a:prstGeom>
            <a:ln>
              <a:solidFill>
                <a:schemeClr val="bg1">
                  <a:lumMod val="50000"/>
                </a:schemeClr>
              </a:solidFill>
            </a:ln>
          </p:spPr>
        </p:pic>
        <p:sp>
          <p:nvSpPr>
            <p:cNvPr id="43" name="Rectangle 42">
              <a:extLst>
                <a:ext uri="{FF2B5EF4-FFF2-40B4-BE49-F238E27FC236}">
                  <a16:creationId xmlns:a16="http://schemas.microsoft.com/office/drawing/2014/main" id="{99069C23-1082-4943-9194-9C5EF13EFCE5}"/>
                </a:ext>
              </a:extLst>
            </p:cNvPr>
            <p:cNvSpPr/>
            <p:nvPr/>
          </p:nvSpPr>
          <p:spPr>
            <a:xfrm>
              <a:off x="3664686" y="5251195"/>
              <a:ext cx="274320" cy="27432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
        <p:nvSpPr>
          <p:cNvPr id="2" name="TextBox 1">
            <a:extLst>
              <a:ext uri="{FF2B5EF4-FFF2-40B4-BE49-F238E27FC236}">
                <a16:creationId xmlns:a16="http://schemas.microsoft.com/office/drawing/2014/main" id="{0A80DF13-43A0-71D0-EF07-D39DF28E2B32}"/>
              </a:ext>
            </a:extLst>
          </p:cNvPr>
          <p:cNvSpPr txBox="1"/>
          <p:nvPr/>
        </p:nvSpPr>
        <p:spPr>
          <a:xfrm>
            <a:off x="331618" y="3392635"/>
            <a:ext cx="1907287" cy="923330"/>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Use your Organization email and password to sign in.</a:t>
            </a:r>
          </a:p>
          <a:p>
            <a:endParaRPr lang="en-US" dirty="0"/>
          </a:p>
        </p:txBody>
      </p:sp>
      <p:pic>
        <p:nvPicPr>
          <p:cNvPr id="14" name="Picture 13">
            <a:extLst>
              <a:ext uri="{FF2B5EF4-FFF2-40B4-BE49-F238E27FC236}">
                <a16:creationId xmlns:a16="http://schemas.microsoft.com/office/drawing/2014/main" id="{363B6A35-63D4-6BE9-EEC1-41371AE21682}"/>
              </a:ext>
            </a:extLst>
          </p:cNvPr>
          <p:cNvPicPr>
            <a:picLocks noChangeAspect="1"/>
          </p:cNvPicPr>
          <p:nvPr/>
        </p:nvPicPr>
        <p:blipFill>
          <a:blip r:embed="rId5"/>
          <a:stretch>
            <a:fillRect/>
          </a:stretch>
        </p:blipFill>
        <p:spPr>
          <a:xfrm>
            <a:off x="2966378" y="4212471"/>
            <a:ext cx="4388660" cy="2360462"/>
          </a:xfrm>
          <a:prstGeom prst="rect">
            <a:avLst/>
          </a:prstGeom>
        </p:spPr>
      </p:pic>
      <p:sp>
        <p:nvSpPr>
          <p:cNvPr id="3" name="TextBox 2">
            <a:extLst>
              <a:ext uri="{FF2B5EF4-FFF2-40B4-BE49-F238E27FC236}">
                <a16:creationId xmlns:a16="http://schemas.microsoft.com/office/drawing/2014/main" id="{687D503A-A832-567F-FD18-CB80A50571F3}"/>
              </a:ext>
            </a:extLst>
          </p:cNvPr>
          <p:cNvSpPr txBox="1"/>
          <p:nvPr/>
        </p:nvSpPr>
        <p:spPr>
          <a:xfrm>
            <a:off x="3363806" y="3662101"/>
            <a:ext cx="3280765" cy="461665"/>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Next you will need to complete multi-factor authentication in Duo.</a:t>
            </a:r>
          </a:p>
        </p:txBody>
      </p:sp>
    </p:spTree>
    <p:extLst>
      <p:ext uri="{BB962C8B-B14F-4D97-AF65-F5344CB8AC3E}">
        <p14:creationId xmlns:p14="http://schemas.microsoft.com/office/powerpoint/2010/main" val="3651479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3E42B528-2D37-4B7E-99FE-D632277BFE54}"/>
              </a:ext>
            </a:extLst>
          </p:cNvPr>
          <p:cNvSpPr txBox="1"/>
          <p:nvPr/>
        </p:nvSpPr>
        <p:spPr>
          <a:xfrm>
            <a:off x="192479" y="293647"/>
            <a:ext cx="6496863"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Composing an Email in Outlook on the Web</a:t>
            </a:r>
          </a:p>
        </p:txBody>
      </p:sp>
      <p:sp>
        <p:nvSpPr>
          <p:cNvPr id="46" name="TextBox 45">
            <a:extLst>
              <a:ext uri="{FF2B5EF4-FFF2-40B4-BE49-F238E27FC236}">
                <a16:creationId xmlns:a16="http://schemas.microsoft.com/office/drawing/2014/main" id="{F41E1E7B-6875-4BD7-B5A5-071B6C9F240B}"/>
              </a:ext>
            </a:extLst>
          </p:cNvPr>
          <p:cNvSpPr txBox="1"/>
          <p:nvPr/>
        </p:nvSpPr>
        <p:spPr>
          <a:xfrm>
            <a:off x="195843" y="1670656"/>
            <a:ext cx="3690357" cy="334900"/>
          </a:xfrm>
          <a:prstGeom prst="rect">
            <a:avLst/>
          </a:prstGeom>
          <a:solidFill>
            <a:schemeClr val="bg1"/>
          </a:solidFill>
        </p:spPr>
        <p:txBody>
          <a:bodyPr wrap="square" rtlCol="0">
            <a:spAutoFit/>
          </a:bodyPr>
          <a:lstStyle/>
          <a:p>
            <a:pPr marL="342900" indent="-342900" algn="just">
              <a:lnSpc>
                <a:spcPct val="150000"/>
              </a:lnSpc>
              <a:spcBef>
                <a:spcPts val="600"/>
              </a:spcBef>
              <a:buFont typeface="+mj-lt"/>
              <a:buAutoNum type="arabicPeriod"/>
            </a:pPr>
            <a:endParaRPr lang="en-US" sz="1200">
              <a:latin typeface="Segoe UI" panose="020B0502040204020203" pitchFamily="34" charset="0"/>
              <a:cs typeface="Segoe UI" panose="020B0502040204020203" pitchFamily="34" charset="0"/>
            </a:endParaRPr>
          </a:p>
        </p:txBody>
      </p:sp>
      <p:sp>
        <p:nvSpPr>
          <p:cNvPr id="47" name="TextBox 46">
            <a:extLst>
              <a:ext uri="{FF2B5EF4-FFF2-40B4-BE49-F238E27FC236}">
                <a16:creationId xmlns:a16="http://schemas.microsoft.com/office/drawing/2014/main" id="{B1EBCA72-2343-4A88-BB88-92DBA09B00FF}"/>
              </a:ext>
            </a:extLst>
          </p:cNvPr>
          <p:cNvSpPr txBox="1"/>
          <p:nvPr/>
        </p:nvSpPr>
        <p:spPr>
          <a:xfrm>
            <a:off x="178689" y="5552332"/>
            <a:ext cx="3884295" cy="334900"/>
          </a:xfrm>
          <a:prstGeom prst="rect">
            <a:avLst/>
          </a:prstGeom>
          <a:solidFill>
            <a:schemeClr val="bg1"/>
          </a:solidFill>
        </p:spPr>
        <p:txBody>
          <a:bodyPr wrap="square" rtlCol="0">
            <a:spAutoFit/>
          </a:bodyPr>
          <a:lstStyle/>
          <a:p>
            <a:pPr algn="just">
              <a:lnSpc>
                <a:spcPct val="150000"/>
              </a:lnSpc>
            </a:pPr>
            <a:endParaRPr lang="en-US" sz="1200">
              <a:latin typeface="Segoe UI" panose="020B0502040204020203" pitchFamily="34" charset="0"/>
              <a:cs typeface="Segoe UI" panose="020B0502040204020203" pitchFamily="34" charset="0"/>
            </a:endParaRPr>
          </a:p>
        </p:txBody>
      </p:sp>
      <p:sp>
        <p:nvSpPr>
          <p:cNvPr id="48" name="TextBox 47">
            <a:extLst>
              <a:ext uri="{FF2B5EF4-FFF2-40B4-BE49-F238E27FC236}">
                <a16:creationId xmlns:a16="http://schemas.microsoft.com/office/drawing/2014/main" id="{5105E582-9BE8-4F90-AADE-6AD50090549B}"/>
              </a:ext>
            </a:extLst>
          </p:cNvPr>
          <p:cNvSpPr txBox="1"/>
          <p:nvPr/>
        </p:nvSpPr>
        <p:spPr>
          <a:xfrm>
            <a:off x="178452" y="1041438"/>
            <a:ext cx="5250073" cy="9198865"/>
          </a:xfrm>
          <a:prstGeom prst="rect">
            <a:avLst/>
          </a:prstGeom>
          <a:noFill/>
        </p:spPr>
        <p:txBody>
          <a:bodyPr wrap="square" rtlCol="0">
            <a:spAutoFit/>
          </a:bodyPr>
          <a:lstStyle/>
          <a:p>
            <a:pPr>
              <a:lnSpc>
                <a:spcPct val="150000"/>
              </a:lnSpc>
            </a:pPr>
            <a:r>
              <a:rPr lang="en-US" sz="1200" dirty="0">
                <a:latin typeface="Segoe UI" panose="020B0502040204020203" pitchFamily="34" charset="0"/>
                <a:cs typeface="Segoe UI" panose="020B0502040204020203" pitchFamily="34" charset="0"/>
              </a:rPr>
              <a:t>Click the </a:t>
            </a:r>
            <a:r>
              <a:rPr lang="en-US" sz="1200" b="1" dirty="0">
                <a:latin typeface="Segoe UI" panose="020B0502040204020203" pitchFamily="34" charset="0"/>
                <a:cs typeface="Segoe UI" panose="020B0502040204020203" pitchFamily="34" charset="0"/>
              </a:rPr>
              <a:t>Mail Icon </a:t>
            </a:r>
            <a:r>
              <a:rPr lang="en-US" sz="1200" dirty="0">
                <a:latin typeface="Segoe UI" panose="020B0502040204020203" pitchFamily="34" charset="0"/>
                <a:cs typeface="Segoe UI" panose="020B0502040204020203" pitchFamily="34" charset="0"/>
              </a:rPr>
              <a:t>           in the left navigation pane.</a:t>
            </a:r>
          </a:p>
          <a:p>
            <a:pPr>
              <a:lnSpc>
                <a:spcPct val="150000"/>
              </a:lnSpc>
            </a:pPr>
            <a:r>
              <a:rPr lang="en-US" sz="1200" dirty="0">
                <a:latin typeface="Segoe UI" panose="020B0502040204020203" pitchFamily="34" charset="0"/>
                <a:cs typeface="Segoe UI" panose="020B0502040204020203" pitchFamily="34" charset="0"/>
              </a:rPr>
              <a:t>Click </a:t>
            </a:r>
            <a:r>
              <a:rPr lang="en-US" sz="1200" b="1" dirty="0">
                <a:latin typeface="Segoe UI" panose="020B0502040204020203" pitchFamily="34" charset="0"/>
                <a:cs typeface="Segoe UI" panose="020B0502040204020203" pitchFamily="34" charset="0"/>
              </a:rPr>
              <a:t>New Message</a:t>
            </a:r>
            <a:r>
              <a:rPr lang="en-US" sz="1200" dirty="0">
                <a:latin typeface="Segoe UI" panose="020B0502040204020203" pitchFamily="34" charset="0"/>
                <a:cs typeface="Segoe UI" panose="020B0502040204020203" pitchFamily="34" charset="0"/>
              </a:rPr>
              <a:t> in the top left corner of your Email Window.</a:t>
            </a:r>
          </a:p>
          <a:p>
            <a:pPr>
              <a:lnSpc>
                <a:spcPct val="150000"/>
              </a:lnSpc>
            </a:pPr>
            <a:r>
              <a:rPr lang="en-US" sz="1200" dirty="0">
                <a:latin typeface="Segoe UI" panose="020B0502040204020203" pitchFamily="34" charset="0"/>
                <a:cs typeface="Segoe UI" panose="020B0502040204020203" pitchFamily="34" charset="0"/>
              </a:rPr>
              <a:t>A New Message pane will open to                                                                                                         the right of your inbox.</a:t>
            </a:r>
          </a:p>
          <a:p>
            <a:pPr>
              <a:lnSpc>
                <a:spcPct val="150000"/>
              </a:lnSpc>
            </a:pPr>
            <a:r>
              <a:rPr lang="en-US" sz="1200" dirty="0">
                <a:latin typeface="Segoe UI" panose="020B0502040204020203" pitchFamily="34" charset="0"/>
                <a:cs typeface="Segoe UI" panose="020B0502040204020203" pitchFamily="34" charset="0"/>
              </a:rPr>
              <a:t>Clicking the </a:t>
            </a:r>
            <a:r>
              <a:rPr lang="en-US" sz="1200" b="1" dirty="0">
                <a:latin typeface="Segoe UI" panose="020B0502040204020203" pitchFamily="34" charset="0"/>
                <a:cs typeface="Segoe UI" panose="020B0502040204020203" pitchFamily="34" charset="0"/>
              </a:rPr>
              <a:t>Three-dot Ellipsis</a:t>
            </a:r>
            <a:r>
              <a:rPr lang="en-US" sz="1200" dirty="0">
                <a:latin typeface="Segoe UI" panose="020B0502040204020203" pitchFamily="34" charset="0"/>
                <a:cs typeface="Segoe UI" panose="020B0502040204020203" pitchFamily="34" charset="0"/>
              </a:rPr>
              <a:t> in                                                            the top toolbar will show additional </a:t>
            </a:r>
          </a:p>
          <a:p>
            <a:pPr>
              <a:lnSpc>
                <a:spcPct val="150000"/>
              </a:lnSpc>
            </a:pPr>
            <a:r>
              <a:rPr lang="en-US" sz="1200" dirty="0">
                <a:latin typeface="Segoe UI" panose="020B0502040204020203" pitchFamily="34" charset="0"/>
                <a:cs typeface="Segoe UI" panose="020B0502040204020203" pitchFamily="34" charset="0"/>
              </a:rPr>
              <a:t>options.</a:t>
            </a: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endParaRPr lang="en-US" sz="1200" dirty="0">
              <a:latin typeface="Segoe UI" panose="020B0502040204020203" pitchFamily="34" charset="0"/>
              <a:cs typeface="Segoe UI" panose="020B0502040204020203" pitchFamily="34" charset="0"/>
            </a:endParaRPr>
          </a:p>
          <a:p>
            <a:pPr>
              <a:lnSpc>
                <a:spcPct val="150000"/>
              </a:lnSpc>
            </a:pPr>
            <a:r>
              <a:rPr lang="en-US" sz="1200" dirty="0">
                <a:latin typeface="Segoe UI" panose="020B0502040204020203" pitchFamily="34" charset="0"/>
                <a:cs typeface="Segoe UI" panose="020B0502040204020203" pitchFamily="34" charset="0"/>
              </a:rPr>
              <a:t>To pop your email out into a separate window, click the </a:t>
            </a:r>
            <a:r>
              <a:rPr lang="en-US" sz="1200" b="1" dirty="0">
                <a:latin typeface="Segoe UI" panose="020B0502040204020203" pitchFamily="34" charset="0"/>
                <a:cs typeface="Segoe UI" panose="020B0502040204020203" pitchFamily="34" charset="0"/>
              </a:rPr>
              <a:t>pop-out icon</a:t>
            </a:r>
            <a:r>
              <a:rPr lang="en-US" sz="1200" dirty="0">
                <a:latin typeface="Segoe UI" panose="020B0502040204020203" pitchFamily="34" charset="0"/>
                <a:cs typeface="Segoe UI" panose="020B0502040204020203" pitchFamily="34" charset="0"/>
              </a:rPr>
              <a:t> directly above the Bcc icon.</a:t>
            </a:r>
          </a:p>
          <a:p>
            <a:pPr>
              <a:lnSpc>
                <a:spcPct val="150000"/>
              </a:lnSpc>
            </a:pPr>
            <a:r>
              <a:rPr lang="en-US" sz="1200" dirty="0">
                <a:latin typeface="Segoe UI" panose="020B0502040204020203" pitchFamily="34" charset="0"/>
                <a:cs typeface="Segoe UI" panose="020B0502040204020203" pitchFamily="34" charset="0"/>
              </a:rPr>
              <a:t>To display the </a:t>
            </a:r>
            <a:r>
              <a:rPr lang="en-US" sz="1200" b="1" dirty="0">
                <a:latin typeface="Segoe UI" panose="020B0502040204020203" pitchFamily="34" charset="0"/>
                <a:cs typeface="Segoe UI" panose="020B0502040204020203" pitchFamily="34" charset="0"/>
              </a:rPr>
              <a:t>Bcc line</a:t>
            </a:r>
            <a:r>
              <a:rPr lang="en-US" sz="1200" dirty="0">
                <a:latin typeface="Segoe UI" panose="020B0502040204020203" pitchFamily="34" charset="0"/>
                <a:cs typeface="Segoe UI" panose="020B0502040204020203" pitchFamily="34" charset="0"/>
              </a:rPr>
              <a:t>, click </a:t>
            </a:r>
            <a:r>
              <a:rPr lang="en-US" sz="1200" b="1" dirty="0">
                <a:latin typeface="Segoe UI" panose="020B0502040204020203" pitchFamily="34" charset="0"/>
                <a:cs typeface="Segoe UI" panose="020B0502040204020203" pitchFamily="34" charset="0"/>
              </a:rPr>
              <a:t>Bcc</a:t>
            </a:r>
            <a:r>
              <a:rPr lang="en-US" sz="1200" dirty="0">
                <a:latin typeface="Segoe UI" panose="020B0502040204020203" pitchFamily="34" charset="0"/>
                <a:cs typeface="Segoe UI" panose="020B0502040204020203" pitchFamily="34" charset="0"/>
              </a:rPr>
              <a:t> to the far right of the To Field.</a:t>
            </a:r>
          </a:p>
          <a:p>
            <a:pPr>
              <a:lnSpc>
                <a:spcPct val="150000"/>
              </a:lnSpc>
            </a:pPr>
            <a:r>
              <a:rPr lang="en-US" sz="1200" dirty="0">
                <a:latin typeface="Segoe UI" panose="020B0502040204020203" pitchFamily="34" charset="0"/>
                <a:cs typeface="Segoe UI" panose="020B0502040204020203" pitchFamily="34" charset="0"/>
              </a:rPr>
              <a:t>Once email is ready to send, click </a:t>
            </a:r>
            <a:r>
              <a:rPr lang="en-US" sz="1200" b="1" dirty="0">
                <a:latin typeface="Segoe UI" panose="020B0502040204020203" pitchFamily="34" charset="0"/>
                <a:cs typeface="Segoe UI" panose="020B0502040204020203" pitchFamily="34" charset="0"/>
              </a:rPr>
              <a:t>Send</a:t>
            </a:r>
            <a:r>
              <a:rPr lang="en-US" sz="1200" dirty="0">
                <a:latin typeface="Segoe UI" panose="020B0502040204020203" pitchFamily="34" charset="0"/>
                <a:cs typeface="Segoe UI" panose="020B0502040204020203" pitchFamily="34" charset="0"/>
              </a:rPr>
              <a:t>.</a:t>
            </a:r>
          </a:p>
          <a:p>
            <a:pPr>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r>
              <a:rPr lang="en-US" sz="1200" dirty="0">
                <a:latin typeface="Segoe UI" panose="020B0502040204020203" pitchFamily="34" charset="0"/>
                <a:cs typeface="Segoe UI" panose="020B0502040204020203" pitchFamily="34" charset="0"/>
              </a:rPr>
              <a:t>To send your email later, click the </a:t>
            </a:r>
            <a:r>
              <a:rPr lang="en-US" sz="1200" b="1" dirty="0">
                <a:latin typeface="Segoe UI" panose="020B0502040204020203" pitchFamily="34" charset="0"/>
                <a:cs typeface="Segoe UI" panose="020B0502040204020203" pitchFamily="34" charset="0"/>
              </a:rPr>
              <a:t>down arrow</a:t>
            </a:r>
            <a:r>
              <a:rPr lang="en-US" sz="1200" dirty="0">
                <a:latin typeface="Segoe UI" panose="020B0502040204020203" pitchFamily="34" charset="0"/>
                <a:cs typeface="Segoe UI" panose="020B0502040204020203" pitchFamily="34" charset="0"/>
              </a:rPr>
              <a:t> within the send button and click </a:t>
            </a:r>
            <a:r>
              <a:rPr lang="en-US" sz="1200" b="1" dirty="0">
                <a:latin typeface="Segoe UI" panose="020B0502040204020203" pitchFamily="34" charset="0"/>
                <a:cs typeface="Segoe UI" panose="020B0502040204020203" pitchFamily="34" charset="0"/>
              </a:rPr>
              <a:t>Send Later</a:t>
            </a:r>
            <a:r>
              <a:rPr lang="en-US" sz="1200" dirty="0">
                <a:latin typeface="Segoe UI" panose="020B0502040204020203" pitchFamily="34" charset="0"/>
                <a:cs typeface="Segoe UI" panose="020B0502040204020203" pitchFamily="34" charset="0"/>
              </a:rPr>
              <a:t>.</a:t>
            </a:r>
          </a:p>
          <a:p>
            <a:pPr lvl="1">
              <a:lnSpc>
                <a:spcPct val="150000"/>
              </a:lnSpc>
            </a:pPr>
            <a:r>
              <a:rPr lang="en-US" sz="1200" dirty="0">
                <a:latin typeface="Segoe UI" panose="020B0502040204020203" pitchFamily="34" charset="0"/>
                <a:cs typeface="Segoe UI" panose="020B0502040204020203" pitchFamily="34" charset="0"/>
              </a:rPr>
              <a:t>The </a:t>
            </a:r>
            <a:r>
              <a:rPr lang="en-US" sz="1200" b="1" dirty="0">
                <a:latin typeface="Segoe UI" panose="020B0502040204020203" pitchFamily="34" charset="0"/>
                <a:cs typeface="Segoe UI" panose="020B0502040204020203" pitchFamily="34" charset="0"/>
              </a:rPr>
              <a:t>Send this Email Later</a:t>
            </a:r>
            <a:r>
              <a:rPr lang="en-US" sz="1200" dirty="0">
                <a:latin typeface="Segoe UI" panose="020B0502040204020203" pitchFamily="34" charset="0"/>
                <a:cs typeface="Segoe UI" panose="020B0502040204020203" pitchFamily="34" charset="0"/>
              </a:rPr>
              <a:t> Dialog box will open with suggested times. </a:t>
            </a:r>
          </a:p>
          <a:p>
            <a:pPr lvl="1">
              <a:lnSpc>
                <a:spcPct val="150000"/>
              </a:lnSpc>
            </a:pPr>
            <a:r>
              <a:rPr lang="en-US" sz="1200" dirty="0">
                <a:latin typeface="Segoe UI" panose="020B0502040204020203" pitchFamily="34" charset="0"/>
                <a:cs typeface="Segoe UI" panose="020B0502040204020203" pitchFamily="34" charset="0"/>
              </a:rPr>
              <a:t>To send at a time of your choosing, click </a:t>
            </a:r>
            <a:r>
              <a:rPr lang="en-US" sz="1200" b="1" dirty="0">
                <a:latin typeface="Segoe UI" panose="020B0502040204020203" pitchFamily="34" charset="0"/>
                <a:cs typeface="Segoe UI" panose="020B0502040204020203" pitchFamily="34" charset="0"/>
              </a:rPr>
              <a:t>Custom Time</a:t>
            </a:r>
            <a:r>
              <a:rPr lang="en-US" sz="1200" dirty="0">
                <a:latin typeface="Segoe UI" panose="020B0502040204020203" pitchFamily="34" charset="0"/>
                <a:cs typeface="Segoe UI" panose="020B0502040204020203" pitchFamily="34" charset="0"/>
              </a:rPr>
              <a:t>.</a:t>
            </a: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endParaRPr lang="en-US" sz="1200" dirty="0">
              <a:latin typeface="Segoe UI" panose="020B0502040204020203" pitchFamily="34" charset="0"/>
              <a:cs typeface="Segoe UI" panose="020B0502040204020203" pitchFamily="34" charset="0"/>
            </a:endParaRPr>
          </a:p>
          <a:p>
            <a:pPr lvl="1">
              <a:lnSpc>
                <a:spcPct val="150000"/>
              </a:lnSpc>
            </a:pPr>
            <a:r>
              <a:rPr lang="en-US" sz="1200" dirty="0">
                <a:latin typeface="Segoe UI" panose="020B0502040204020203" pitchFamily="34" charset="0"/>
                <a:cs typeface="Segoe UI" panose="020B0502040204020203" pitchFamily="34" charset="0"/>
              </a:rPr>
              <a:t>Enter the desired date and time.</a:t>
            </a:r>
          </a:p>
          <a:p>
            <a:pPr lvl="1">
              <a:lnSpc>
                <a:spcPct val="150000"/>
              </a:lnSpc>
            </a:pPr>
            <a:r>
              <a:rPr lang="en-US" sz="1200" dirty="0">
                <a:latin typeface="Segoe UI" panose="020B0502040204020203" pitchFamily="34" charset="0"/>
                <a:cs typeface="Segoe UI" panose="020B0502040204020203" pitchFamily="34" charset="0"/>
              </a:rPr>
              <a:t>Once complete, click </a:t>
            </a:r>
            <a:r>
              <a:rPr lang="en-US" sz="1200" b="1" dirty="0">
                <a:latin typeface="Segoe UI" panose="020B0502040204020203" pitchFamily="34" charset="0"/>
                <a:cs typeface="Segoe UI" panose="020B0502040204020203" pitchFamily="34" charset="0"/>
              </a:rPr>
              <a:t>Send</a:t>
            </a:r>
            <a:r>
              <a:rPr lang="en-US" sz="1200" dirty="0">
                <a:latin typeface="Segoe UI" panose="020B0502040204020203" pitchFamily="34" charset="0"/>
                <a:cs typeface="Segoe UI" panose="020B0502040204020203" pitchFamily="34" charset="0"/>
              </a:rPr>
              <a:t>.</a:t>
            </a:r>
          </a:p>
          <a:p>
            <a:pPr marL="228600" indent="-228600">
              <a:lnSpc>
                <a:spcPct val="150000"/>
              </a:lnSpc>
              <a:buFont typeface="+mj-lt"/>
              <a:buAutoNum type="arabicPeriod"/>
            </a:pPr>
            <a:endParaRPr lang="en-US" sz="1200" dirty="0">
              <a:latin typeface="Segoe UI" panose="020B0502040204020203" pitchFamily="34" charset="0"/>
              <a:cs typeface="Segoe UI" panose="020B0502040204020203" pitchFamily="34" charset="0"/>
            </a:endParaRPr>
          </a:p>
        </p:txBody>
      </p:sp>
      <p:pic>
        <p:nvPicPr>
          <p:cNvPr id="49" name="Picture 48">
            <a:extLst>
              <a:ext uri="{FF2B5EF4-FFF2-40B4-BE49-F238E27FC236}">
                <a16:creationId xmlns:a16="http://schemas.microsoft.com/office/drawing/2014/main" id="{4CB673FC-7A06-4329-8B79-72DBEE629512}"/>
              </a:ext>
            </a:extLst>
          </p:cNvPr>
          <p:cNvPicPr>
            <a:picLocks noChangeAspect="1"/>
          </p:cNvPicPr>
          <p:nvPr/>
        </p:nvPicPr>
        <p:blipFill>
          <a:blip r:embed="rId2"/>
          <a:stretch>
            <a:fillRect/>
          </a:stretch>
        </p:blipFill>
        <p:spPr>
          <a:xfrm>
            <a:off x="1658827" y="1045836"/>
            <a:ext cx="339755" cy="310211"/>
          </a:xfrm>
          <a:prstGeom prst="rect">
            <a:avLst/>
          </a:prstGeom>
          <a:ln>
            <a:solidFill>
              <a:schemeClr val="bg1">
                <a:lumMod val="50000"/>
              </a:schemeClr>
            </a:solidFill>
          </a:ln>
        </p:spPr>
      </p:pic>
      <p:grpSp>
        <p:nvGrpSpPr>
          <p:cNvPr id="50" name="Group 49">
            <a:extLst>
              <a:ext uri="{FF2B5EF4-FFF2-40B4-BE49-F238E27FC236}">
                <a16:creationId xmlns:a16="http://schemas.microsoft.com/office/drawing/2014/main" id="{BEB716DF-25A5-4369-A352-72FD2E4E9F16}"/>
              </a:ext>
            </a:extLst>
          </p:cNvPr>
          <p:cNvGrpSpPr/>
          <p:nvPr/>
        </p:nvGrpSpPr>
        <p:grpSpPr>
          <a:xfrm>
            <a:off x="5382337" y="1136262"/>
            <a:ext cx="1733792" cy="411176"/>
            <a:chOff x="5382337" y="1441072"/>
            <a:chExt cx="1733792" cy="411176"/>
          </a:xfrm>
        </p:grpSpPr>
        <p:pic>
          <p:nvPicPr>
            <p:cNvPr id="51" name="Picture 50">
              <a:extLst>
                <a:ext uri="{FF2B5EF4-FFF2-40B4-BE49-F238E27FC236}">
                  <a16:creationId xmlns:a16="http://schemas.microsoft.com/office/drawing/2014/main" id="{F8FDD7EA-0779-4879-9F9F-9A62AA0D2088}"/>
                </a:ext>
              </a:extLst>
            </p:cNvPr>
            <p:cNvPicPr>
              <a:picLocks noChangeAspect="1"/>
            </p:cNvPicPr>
            <p:nvPr/>
          </p:nvPicPr>
          <p:blipFill>
            <a:blip r:embed="rId3"/>
            <a:stretch>
              <a:fillRect/>
            </a:stretch>
          </p:blipFill>
          <p:spPr>
            <a:xfrm>
              <a:off x="5382337" y="1461670"/>
              <a:ext cx="1733792" cy="381053"/>
            </a:xfrm>
            <a:prstGeom prst="rect">
              <a:avLst/>
            </a:prstGeom>
            <a:ln>
              <a:solidFill>
                <a:schemeClr val="bg1">
                  <a:lumMod val="50000"/>
                </a:schemeClr>
              </a:solidFill>
            </a:ln>
          </p:spPr>
        </p:pic>
        <p:sp>
          <p:nvSpPr>
            <p:cNvPr id="52" name="Rectangle 51">
              <a:extLst>
                <a:ext uri="{FF2B5EF4-FFF2-40B4-BE49-F238E27FC236}">
                  <a16:creationId xmlns:a16="http://schemas.microsoft.com/office/drawing/2014/main" id="{91C7B942-BBCB-42A1-A1F2-97E9A371BA9B}"/>
                </a:ext>
              </a:extLst>
            </p:cNvPr>
            <p:cNvSpPr/>
            <p:nvPr/>
          </p:nvSpPr>
          <p:spPr>
            <a:xfrm>
              <a:off x="5747000" y="1441072"/>
              <a:ext cx="1359604" cy="41117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grpSp>
        <p:nvGrpSpPr>
          <p:cNvPr id="53" name="Group 52">
            <a:extLst>
              <a:ext uri="{FF2B5EF4-FFF2-40B4-BE49-F238E27FC236}">
                <a16:creationId xmlns:a16="http://schemas.microsoft.com/office/drawing/2014/main" id="{9A8AEF06-79A0-4277-A4D4-4B9BF6131486}"/>
              </a:ext>
            </a:extLst>
          </p:cNvPr>
          <p:cNvGrpSpPr/>
          <p:nvPr/>
        </p:nvGrpSpPr>
        <p:grpSpPr>
          <a:xfrm>
            <a:off x="1023658" y="2786734"/>
            <a:ext cx="1251990" cy="1725923"/>
            <a:chOff x="1120765" y="3118505"/>
            <a:chExt cx="1415881" cy="2069853"/>
          </a:xfrm>
        </p:grpSpPr>
        <p:pic>
          <p:nvPicPr>
            <p:cNvPr id="54" name="Picture 53">
              <a:extLst>
                <a:ext uri="{FF2B5EF4-FFF2-40B4-BE49-F238E27FC236}">
                  <a16:creationId xmlns:a16="http://schemas.microsoft.com/office/drawing/2014/main" id="{3762E534-7222-4069-9CB2-707844227D40}"/>
                </a:ext>
              </a:extLst>
            </p:cNvPr>
            <p:cNvPicPr>
              <a:picLocks noChangeAspect="1"/>
            </p:cNvPicPr>
            <p:nvPr/>
          </p:nvPicPr>
          <p:blipFill>
            <a:blip r:embed="rId4"/>
            <a:stretch>
              <a:fillRect/>
            </a:stretch>
          </p:blipFill>
          <p:spPr>
            <a:xfrm>
              <a:off x="1120765" y="3118505"/>
              <a:ext cx="1415881" cy="2069853"/>
            </a:xfrm>
            <a:prstGeom prst="rect">
              <a:avLst/>
            </a:prstGeom>
          </p:spPr>
        </p:pic>
        <p:sp>
          <p:nvSpPr>
            <p:cNvPr id="55" name="Rectangle 54">
              <a:extLst>
                <a:ext uri="{FF2B5EF4-FFF2-40B4-BE49-F238E27FC236}">
                  <a16:creationId xmlns:a16="http://schemas.microsoft.com/office/drawing/2014/main" id="{FC11F57F-B273-49A9-B6B9-56335C6BA76E}"/>
                </a:ext>
              </a:extLst>
            </p:cNvPr>
            <p:cNvSpPr/>
            <p:nvPr/>
          </p:nvSpPr>
          <p:spPr>
            <a:xfrm>
              <a:off x="1148903" y="3336034"/>
              <a:ext cx="1359604" cy="185232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grpSp>
        <p:nvGrpSpPr>
          <p:cNvPr id="56" name="Group 55">
            <a:extLst>
              <a:ext uri="{FF2B5EF4-FFF2-40B4-BE49-F238E27FC236}">
                <a16:creationId xmlns:a16="http://schemas.microsoft.com/office/drawing/2014/main" id="{C1E7F7EE-8099-499B-A465-837589315915}"/>
              </a:ext>
            </a:extLst>
          </p:cNvPr>
          <p:cNvGrpSpPr/>
          <p:nvPr/>
        </p:nvGrpSpPr>
        <p:grpSpPr>
          <a:xfrm>
            <a:off x="2795227" y="1742074"/>
            <a:ext cx="4621406" cy="3620058"/>
            <a:chOff x="3016691" y="2009217"/>
            <a:chExt cx="4621406" cy="3620058"/>
          </a:xfrm>
        </p:grpSpPr>
        <p:pic>
          <p:nvPicPr>
            <p:cNvPr id="57" name="Picture 56">
              <a:extLst>
                <a:ext uri="{FF2B5EF4-FFF2-40B4-BE49-F238E27FC236}">
                  <a16:creationId xmlns:a16="http://schemas.microsoft.com/office/drawing/2014/main" id="{62AEB960-1AE6-4AEC-A645-FC1A2F962BE7}"/>
                </a:ext>
              </a:extLst>
            </p:cNvPr>
            <p:cNvPicPr>
              <a:picLocks noChangeAspect="1"/>
            </p:cNvPicPr>
            <p:nvPr/>
          </p:nvPicPr>
          <p:blipFill>
            <a:blip r:embed="rId5"/>
            <a:stretch>
              <a:fillRect/>
            </a:stretch>
          </p:blipFill>
          <p:spPr>
            <a:xfrm>
              <a:off x="3016691" y="2026281"/>
              <a:ext cx="4577256" cy="2766068"/>
            </a:xfrm>
            <a:prstGeom prst="rect">
              <a:avLst/>
            </a:prstGeom>
            <a:ln>
              <a:solidFill>
                <a:schemeClr val="bg1">
                  <a:lumMod val="50000"/>
                </a:schemeClr>
              </a:solidFill>
            </a:ln>
          </p:spPr>
        </p:pic>
        <p:sp>
          <p:nvSpPr>
            <p:cNvPr id="58" name="Rectangle 57">
              <a:extLst>
                <a:ext uri="{FF2B5EF4-FFF2-40B4-BE49-F238E27FC236}">
                  <a16:creationId xmlns:a16="http://schemas.microsoft.com/office/drawing/2014/main" id="{8182E89E-B39D-4543-96DA-8FDCB66AFB96}"/>
                </a:ext>
              </a:extLst>
            </p:cNvPr>
            <p:cNvSpPr/>
            <p:nvPr/>
          </p:nvSpPr>
          <p:spPr>
            <a:xfrm>
              <a:off x="5347444" y="2031822"/>
              <a:ext cx="281831" cy="2785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59" name="Rectangle 58">
              <a:extLst>
                <a:ext uri="{FF2B5EF4-FFF2-40B4-BE49-F238E27FC236}">
                  <a16:creationId xmlns:a16="http://schemas.microsoft.com/office/drawing/2014/main" id="{71D5B9B6-C0BE-409C-A622-BCC4089BB952}"/>
                </a:ext>
              </a:extLst>
            </p:cNvPr>
            <p:cNvSpPr/>
            <p:nvPr/>
          </p:nvSpPr>
          <p:spPr>
            <a:xfrm>
              <a:off x="7303262" y="2370042"/>
              <a:ext cx="281831" cy="2785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cxnSp>
          <p:nvCxnSpPr>
            <p:cNvPr id="60" name="Straight Connector 59">
              <a:extLst>
                <a:ext uri="{FF2B5EF4-FFF2-40B4-BE49-F238E27FC236}">
                  <a16:creationId xmlns:a16="http://schemas.microsoft.com/office/drawing/2014/main" id="{74DF29E1-9ED0-4412-9F1F-850FE09D2649}"/>
                </a:ext>
              </a:extLst>
            </p:cNvPr>
            <p:cNvCxnSpPr>
              <a:cxnSpLocks/>
            </p:cNvCxnSpPr>
            <p:nvPr/>
          </p:nvCxnSpPr>
          <p:spPr>
            <a:xfrm flipV="1">
              <a:off x="5966342" y="2009217"/>
              <a:ext cx="1389924" cy="32767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16119EDE-6112-405A-ADE6-60921D3E0259}"/>
                </a:ext>
              </a:extLst>
            </p:cNvPr>
            <p:cNvSpPr/>
            <p:nvPr/>
          </p:nvSpPr>
          <p:spPr>
            <a:xfrm>
              <a:off x="7356266" y="2009217"/>
              <a:ext cx="281831" cy="2785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cxnSp>
          <p:nvCxnSpPr>
            <p:cNvPr id="62" name="Straight Connector 61">
              <a:extLst>
                <a:ext uri="{FF2B5EF4-FFF2-40B4-BE49-F238E27FC236}">
                  <a16:creationId xmlns:a16="http://schemas.microsoft.com/office/drawing/2014/main" id="{86819F82-EA6D-4EBA-8565-D72F4DBD55FE}"/>
                </a:ext>
              </a:extLst>
            </p:cNvPr>
            <p:cNvCxnSpPr>
              <a:cxnSpLocks/>
            </p:cNvCxnSpPr>
            <p:nvPr/>
          </p:nvCxnSpPr>
          <p:spPr>
            <a:xfrm flipV="1">
              <a:off x="6619928" y="2284595"/>
              <a:ext cx="736338" cy="70110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3" name="Picture 62">
              <a:extLst>
                <a:ext uri="{FF2B5EF4-FFF2-40B4-BE49-F238E27FC236}">
                  <a16:creationId xmlns:a16="http://schemas.microsoft.com/office/drawing/2014/main" id="{B7870B95-32C6-4EA4-A564-499CEF703EE0}"/>
                </a:ext>
              </a:extLst>
            </p:cNvPr>
            <p:cNvPicPr>
              <a:picLocks noChangeAspect="1"/>
            </p:cNvPicPr>
            <p:nvPr/>
          </p:nvPicPr>
          <p:blipFill rotWithShape="1">
            <a:blip r:embed="rId6"/>
            <a:srcRect l="5748" t="18476" r="11184" b="13373"/>
            <a:stretch/>
          </p:blipFill>
          <p:spPr>
            <a:xfrm>
              <a:off x="5966342" y="2366876"/>
              <a:ext cx="636951" cy="601758"/>
            </a:xfrm>
            <a:prstGeom prst="rect">
              <a:avLst/>
            </a:prstGeom>
            <a:ln w="28575">
              <a:solidFill>
                <a:srgbClr val="92D050"/>
              </a:solidFill>
            </a:ln>
          </p:spPr>
        </p:pic>
        <p:cxnSp>
          <p:nvCxnSpPr>
            <p:cNvPr id="64" name="Connector: Elbow 63">
              <a:extLst>
                <a:ext uri="{FF2B5EF4-FFF2-40B4-BE49-F238E27FC236}">
                  <a16:creationId xmlns:a16="http://schemas.microsoft.com/office/drawing/2014/main" id="{B504CDA5-DC84-45B3-8AE3-F304B4E26AAD}"/>
                </a:ext>
              </a:extLst>
            </p:cNvPr>
            <p:cNvCxnSpPr>
              <a:cxnSpLocks/>
              <a:endCxn id="63" idx="2"/>
            </p:cNvCxnSpPr>
            <p:nvPr/>
          </p:nvCxnSpPr>
          <p:spPr>
            <a:xfrm rot="5400000" flipH="1" flipV="1">
              <a:off x="4696383" y="3507441"/>
              <a:ext cx="2127241" cy="1049629"/>
            </a:xfrm>
            <a:prstGeom prst="bentConnector3">
              <a:avLst>
                <a:gd name="adj1" fmla="val 746"/>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D349FF34-408C-483C-8C71-307DFC2185B1}"/>
                </a:ext>
              </a:extLst>
            </p:cNvPr>
            <p:cNvCxnSpPr>
              <a:cxnSpLocks/>
              <a:endCxn id="59" idx="2"/>
            </p:cNvCxnSpPr>
            <p:nvPr/>
          </p:nvCxnSpPr>
          <p:spPr>
            <a:xfrm rot="5400000" flipH="1" flipV="1">
              <a:off x="4641570" y="2826667"/>
              <a:ext cx="2980689" cy="2624528"/>
            </a:xfrm>
            <a:prstGeom prst="bentConnector3">
              <a:avLst>
                <a:gd name="adj1" fmla="val -490"/>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pic>
        <p:nvPicPr>
          <p:cNvPr id="66" name="Picture 65">
            <a:extLst>
              <a:ext uri="{FF2B5EF4-FFF2-40B4-BE49-F238E27FC236}">
                <a16:creationId xmlns:a16="http://schemas.microsoft.com/office/drawing/2014/main" id="{8BF03A44-ADC3-44CC-9011-CD426367BC58}"/>
              </a:ext>
            </a:extLst>
          </p:cNvPr>
          <p:cNvPicPr>
            <a:picLocks noChangeAspect="1"/>
          </p:cNvPicPr>
          <p:nvPr/>
        </p:nvPicPr>
        <p:blipFill rotWithShape="1">
          <a:blip r:embed="rId7"/>
          <a:srcRect t="4404" b="8301"/>
          <a:stretch/>
        </p:blipFill>
        <p:spPr>
          <a:xfrm>
            <a:off x="3262444" y="5628291"/>
            <a:ext cx="959778" cy="304671"/>
          </a:xfrm>
          <a:prstGeom prst="rect">
            <a:avLst/>
          </a:prstGeom>
          <a:ln>
            <a:solidFill>
              <a:schemeClr val="bg1">
                <a:lumMod val="50000"/>
              </a:schemeClr>
            </a:solidFill>
          </a:ln>
        </p:spPr>
      </p:pic>
      <p:grpSp>
        <p:nvGrpSpPr>
          <p:cNvPr id="67" name="Group 66">
            <a:extLst>
              <a:ext uri="{FF2B5EF4-FFF2-40B4-BE49-F238E27FC236}">
                <a16:creationId xmlns:a16="http://schemas.microsoft.com/office/drawing/2014/main" id="{5F449C47-3FFB-49AC-8089-853BD1E2F40B}"/>
              </a:ext>
            </a:extLst>
          </p:cNvPr>
          <p:cNvGrpSpPr/>
          <p:nvPr/>
        </p:nvGrpSpPr>
        <p:grpSpPr>
          <a:xfrm>
            <a:off x="5718000" y="5640100"/>
            <a:ext cx="1133633" cy="1066949"/>
            <a:chOff x="5728947" y="5884488"/>
            <a:chExt cx="1133633" cy="1066949"/>
          </a:xfrm>
        </p:grpSpPr>
        <p:pic>
          <p:nvPicPr>
            <p:cNvPr id="68" name="Picture 67">
              <a:extLst>
                <a:ext uri="{FF2B5EF4-FFF2-40B4-BE49-F238E27FC236}">
                  <a16:creationId xmlns:a16="http://schemas.microsoft.com/office/drawing/2014/main" id="{FC3970B9-F269-48AC-AAF5-1E582AA6510B}"/>
                </a:ext>
              </a:extLst>
            </p:cNvPr>
            <p:cNvPicPr>
              <a:picLocks noChangeAspect="1"/>
            </p:cNvPicPr>
            <p:nvPr/>
          </p:nvPicPr>
          <p:blipFill>
            <a:blip r:embed="rId8"/>
            <a:stretch>
              <a:fillRect/>
            </a:stretch>
          </p:blipFill>
          <p:spPr>
            <a:xfrm>
              <a:off x="5728947" y="5884488"/>
              <a:ext cx="1133633" cy="1066949"/>
            </a:xfrm>
            <a:prstGeom prst="rect">
              <a:avLst/>
            </a:prstGeom>
            <a:ln>
              <a:solidFill>
                <a:schemeClr val="bg1">
                  <a:lumMod val="50000"/>
                </a:schemeClr>
              </a:solidFill>
            </a:ln>
          </p:spPr>
        </p:pic>
        <p:sp>
          <p:nvSpPr>
            <p:cNvPr id="69" name="Rectangle 68">
              <a:extLst>
                <a:ext uri="{FF2B5EF4-FFF2-40B4-BE49-F238E27FC236}">
                  <a16:creationId xmlns:a16="http://schemas.microsoft.com/office/drawing/2014/main" id="{757E75C5-739B-4E45-BED4-9FBADF766C1F}"/>
                </a:ext>
              </a:extLst>
            </p:cNvPr>
            <p:cNvSpPr/>
            <p:nvPr/>
          </p:nvSpPr>
          <p:spPr>
            <a:xfrm>
              <a:off x="6520388" y="5913498"/>
              <a:ext cx="281831" cy="2785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70" name="Rectangle 69">
              <a:extLst>
                <a:ext uri="{FF2B5EF4-FFF2-40B4-BE49-F238E27FC236}">
                  <a16:creationId xmlns:a16="http://schemas.microsoft.com/office/drawing/2014/main" id="{E77B6081-D233-4A89-A91E-EB5996AB39E7}"/>
                </a:ext>
              </a:extLst>
            </p:cNvPr>
            <p:cNvSpPr/>
            <p:nvPr/>
          </p:nvSpPr>
          <p:spPr>
            <a:xfrm>
              <a:off x="5768293" y="6598420"/>
              <a:ext cx="752095" cy="27854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grpSp>
        <p:nvGrpSpPr>
          <p:cNvPr id="71" name="Group 70">
            <a:extLst>
              <a:ext uri="{FF2B5EF4-FFF2-40B4-BE49-F238E27FC236}">
                <a16:creationId xmlns:a16="http://schemas.microsoft.com/office/drawing/2014/main" id="{A821B35E-452D-4932-A693-F9FC8177DBDB}"/>
              </a:ext>
            </a:extLst>
          </p:cNvPr>
          <p:cNvGrpSpPr/>
          <p:nvPr/>
        </p:nvGrpSpPr>
        <p:grpSpPr>
          <a:xfrm>
            <a:off x="784126" y="7386497"/>
            <a:ext cx="6350676" cy="2100462"/>
            <a:chOff x="966982" y="7655238"/>
            <a:chExt cx="6350676" cy="2100462"/>
          </a:xfrm>
        </p:grpSpPr>
        <p:grpSp>
          <p:nvGrpSpPr>
            <p:cNvPr id="72" name="Group 71">
              <a:extLst>
                <a:ext uri="{FF2B5EF4-FFF2-40B4-BE49-F238E27FC236}">
                  <a16:creationId xmlns:a16="http://schemas.microsoft.com/office/drawing/2014/main" id="{D3035C8A-3926-47FF-B8C2-459E5688FDD2}"/>
                </a:ext>
              </a:extLst>
            </p:cNvPr>
            <p:cNvGrpSpPr/>
            <p:nvPr/>
          </p:nvGrpSpPr>
          <p:grpSpPr>
            <a:xfrm>
              <a:off x="966982" y="7831385"/>
              <a:ext cx="2402958" cy="1382884"/>
              <a:chOff x="1660026" y="7003381"/>
              <a:chExt cx="2909467" cy="1674376"/>
            </a:xfrm>
          </p:grpSpPr>
          <p:pic>
            <p:nvPicPr>
              <p:cNvPr id="77" name="Picture 76">
                <a:extLst>
                  <a:ext uri="{FF2B5EF4-FFF2-40B4-BE49-F238E27FC236}">
                    <a16:creationId xmlns:a16="http://schemas.microsoft.com/office/drawing/2014/main" id="{98ED21B4-F5A2-4BCE-9E25-085D910961BE}"/>
                  </a:ext>
                </a:extLst>
              </p:cNvPr>
              <p:cNvPicPr>
                <a:picLocks noChangeAspect="1"/>
              </p:cNvPicPr>
              <p:nvPr/>
            </p:nvPicPr>
            <p:blipFill>
              <a:blip r:embed="rId9"/>
              <a:stretch>
                <a:fillRect/>
              </a:stretch>
            </p:blipFill>
            <p:spPr>
              <a:xfrm>
                <a:off x="1660026" y="7003381"/>
                <a:ext cx="2909467" cy="1674376"/>
              </a:xfrm>
              <a:prstGeom prst="rect">
                <a:avLst/>
              </a:prstGeom>
              <a:ln>
                <a:solidFill>
                  <a:schemeClr val="bg1">
                    <a:lumMod val="50000"/>
                  </a:schemeClr>
                </a:solidFill>
              </a:ln>
            </p:spPr>
          </p:pic>
          <p:sp>
            <p:nvSpPr>
              <p:cNvPr id="78" name="Rectangle 77">
                <a:extLst>
                  <a:ext uri="{FF2B5EF4-FFF2-40B4-BE49-F238E27FC236}">
                    <a16:creationId xmlns:a16="http://schemas.microsoft.com/office/drawing/2014/main" id="{3DE1B0A6-7E8F-408C-86C7-1955EC9703DB}"/>
                  </a:ext>
                </a:extLst>
              </p:cNvPr>
              <p:cNvSpPr/>
              <p:nvPr/>
            </p:nvSpPr>
            <p:spPr>
              <a:xfrm>
                <a:off x="1836044" y="7950970"/>
                <a:ext cx="752095" cy="22148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pic>
          <p:nvPicPr>
            <p:cNvPr id="73" name="Picture 72">
              <a:extLst>
                <a:ext uri="{FF2B5EF4-FFF2-40B4-BE49-F238E27FC236}">
                  <a16:creationId xmlns:a16="http://schemas.microsoft.com/office/drawing/2014/main" id="{7A05192C-8D81-431B-B0ED-E0586DA2D4EA}"/>
                </a:ext>
              </a:extLst>
            </p:cNvPr>
            <p:cNvPicPr>
              <a:picLocks noChangeAspect="1"/>
            </p:cNvPicPr>
            <p:nvPr/>
          </p:nvPicPr>
          <p:blipFill>
            <a:blip r:embed="rId10"/>
            <a:stretch>
              <a:fillRect/>
            </a:stretch>
          </p:blipFill>
          <p:spPr>
            <a:xfrm>
              <a:off x="4946169" y="7655238"/>
              <a:ext cx="2371489" cy="2100462"/>
            </a:xfrm>
            <a:prstGeom prst="rect">
              <a:avLst/>
            </a:prstGeom>
          </p:spPr>
        </p:pic>
        <p:cxnSp>
          <p:nvCxnSpPr>
            <p:cNvPr id="74" name="Straight Arrow Connector 73">
              <a:extLst>
                <a:ext uri="{FF2B5EF4-FFF2-40B4-BE49-F238E27FC236}">
                  <a16:creationId xmlns:a16="http://schemas.microsoft.com/office/drawing/2014/main" id="{B305731B-48B6-43BE-B388-8292C7336E22}"/>
                </a:ext>
              </a:extLst>
            </p:cNvPr>
            <p:cNvCxnSpPr>
              <a:cxnSpLocks/>
              <a:stCxn id="78" idx="3"/>
              <a:endCxn id="73" idx="1"/>
            </p:cNvCxnSpPr>
            <p:nvPr/>
          </p:nvCxnSpPr>
          <p:spPr>
            <a:xfrm flipV="1">
              <a:off x="1733520" y="8705469"/>
              <a:ext cx="3212649" cy="1"/>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FE69F21A-DEB7-4F25-807C-49CE2A9780C6}"/>
                </a:ext>
              </a:extLst>
            </p:cNvPr>
            <p:cNvSpPr/>
            <p:nvPr/>
          </p:nvSpPr>
          <p:spPr>
            <a:xfrm>
              <a:off x="6323361" y="7979693"/>
              <a:ext cx="887064" cy="48335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76" name="Rectangle 75">
              <a:extLst>
                <a:ext uri="{FF2B5EF4-FFF2-40B4-BE49-F238E27FC236}">
                  <a16:creationId xmlns:a16="http://schemas.microsoft.com/office/drawing/2014/main" id="{EB459321-7492-4A51-B720-5C84B40FC5B5}"/>
                </a:ext>
              </a:extLst>
            </p:cNvPr>
            <p:cNvSpPr/>
            <p:nvPr/>
          </p:nvSpPr>
          <p:spPr>
            <a:xfrm>
              <a:off x="6229349" y="9405647"/>
              <a:ext cx="518049" cy="23365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Tree>
    <p:extLst>
      <p:ext uri="{BB962C8B-B14F-4D97-AF65-F5344CB8AC3E}">
        <p14:creationId xmlns:p14="http://schemas.microsoft.com/office/powerpoint/2010/main" val="3054257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676A72-2E7D-619A-409E-5622F3993F07}"/>
              </a:ext>
            </a:extLst>
          </p:cNvPr>
          <p:cNvPicPr>
            <a:picLocks noChangeAspect="1"/>
          </p:cNvPicPr>
          <p:nvPr/>
        </p:nvPicPr>
        <p:blipFill>
          <a:blip r:embed="rId2"/>
          <a:stretch>
            <a:fillRect/>
          </a:stretch>
        </p:blipFill>
        <p:spPr>
          <a:xfrm>
            <a:off x="3294994" y="4910117"/>
            <a:ext cx="4211427" cy="2708548"/>
          </a:xfrm>
          <a:prstGeom prst="rect">
            <a:avLst/>
          </a:prstGeom>
          <a:ln>
            <a:solidFill>
              <a:schemeClr val="bg2">
                <a:lumMod val="50000"/>
              </a:schemeClr>
            </a:solidFill>
          </a:ln>
        </p:spPr>
      </p:pic>
      <p:sp>
        <p:nvSpPr>
          <p:cNvPr id="37" name="TextBox 36">
            <a:extLst>
              <a:ext uri="{FF2B5EF4-FFF2-40B4-BE49-F238E27FC236}">
                <a16:creationId xmlns:a16="http://schemas.microsoft.com/office/drawing/2014/main" id="{A4568961-ACF3-423E-A2B3-D003E942CF2D}"/>
              </a:ext>
            </a:extLst>
          </p:cNvPr>
          <p:cNvSpPr txBox="1"/>
          <p:nvPr/>
        </p:nvSpPr>
        <p:spPr>
          <a:xfrm>
            <a:off x="223837" y="285953"/>
            <a:ext cx="6410769"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Managing Contacts in Outlook on the Web</a:t>
            </a:r>
          </a:p>
        </p:txBody>
      </p:sp>
      <p:sp>
        <p:nvSpPr>
          <p:cNvPr id="39" name="TextBox 38">
            <a:extLst>
              <a:ext uri="{FF2B5EF4-FFF2-40B4-BE49-F238E27FC236}">
                <a16:creationId xmlns:a16="http://schemas.microsoft.com/office/drawing/2014/main" id="{D9B23CE9-6D01-4B7A-B64B-63FD33F3380C}"/>
              </a:ext>
            </a:extLst>
          </p:cNvPr>
          <p:cNvSpPr txBox="1"/>
          <p:nvPr/>
        </p:nvSpPr>
        <p:spPr>
          <a:xfrm>
            <a:off x="195843" y="1010511"/>
            <a:ext cx="7372350" cy="276999"/>
          </a:xfrm>
          <a:prstGeom prst="rect">
            <a:avLst/>
          </a:prstGeom>
          <a:noFill/>
        </p:spPr>
        <p:txBody>
          <a:bodyPr wrap="square" rtlCol="0">
            <a:spAutoFit/>
          </a:bodyPr>
          <a:lstStyle/>
          <a:p>
            <a:pPr algn="just"/>
            <a:r>
              <a:rPr lang="en-US" sz="1200">
                <a:latin typeface="Segoe UI" panose="020B0502040204020203" pitchFamily="34" charset="0"/>
                <a:cs typeface="Segoe UI" panose="020B0502040204020203" pitchFamily="34" charset="0"/>
              </a:rPr>
              <a:t>To begin managing your contacts, click the </a:t>
            </a:r>
            <a:r>
              <a:rPr lang="en-US" sz="1200" b="1">
                <a:latin typeface="Segoe UI" panose="020B0502040204020203" pitchFamily="34" charset="0"/>
                <a:cs typeface="Segoe UI" panose="020B0502040204020203" pitchFamily="34" charset="0"/>
              </a:rPr>
              <a:t>Contacts Icon </a:t>
            </a:r>
            <a:r>
              <a:rPr lang="en-US" sz="1200">
                <a:latin typeface="Segoe UI" panose="020B0502040204020203" pitchFamily="34" charset="0"/>
                <a:cs typeface="Segoe UI" panose="020B0502040204020203" pitchFamily="34" charset="0"/>
              </a:rPr>
              <a:t>found in left pane.</a:t>
            </a:r>
            <a:endParaRPr lang="en-US">
              <a:latin typeface="Segoe UI" panose="020B0502040204020203" pitchFamily="34" charset="0"/>
            </a:endParaRPr>
          </a:p>
        </p:txBody>
      </p:sp>
      <p:sp>
        <p:nvSpPr>
          <p:cNvPr id="40" name="TextBox 39">
            <a:extLst>
              <a:ext uri="{FF2B5EF4-FFF2-40B4-BE49-F238E27FC236}">
                <a16:creationId xmlns:a16="http://schemas.microsoft.com/office/drawing/2014/main" id="{907BC337-7D3C-4CA3-BDDE-A6BB5F36A2E8}"/>
              </a:ext>
            </a:extLst>
          </p:cNvPr>
          <p:cNvSpPr txBox="1"/>
          <p:nvPr/>
        </p:nvSpPr>
        <p:spPr>
          <a:xfrm>
            <a:off x="182880" y="1411465"/>
            <a:ext cx="7406640" cy="276999"/>
          </a:xfrm>
          <a:prstGeom prst="rect">
            <a:avLst/>
          </a:prstGeom>
          <a:solidFill>
            <a:srgbClr val="0F78D4"/>
          </a:solidFill>
        </p:spPr>
        <p:txBody>
          <a:bodyPr wrap="square" rtlCol="0">
            <a:spAutoFit/>
          </a:bodyPr>
          <a:lstStyle/>
          <a:p>
            <a:pPr algn="ctr"/>
            <a:r>
              <a:rPr lang="en-US" sz="1200" b="1">
                <a:solidFill>
                  <a:schemeClr val="bg1"/>
                </a:solidFill>
                <a:latin typeface="Segoe UI" panose="020B0502040204020203" pitchFamily="34" charset="0"/>
                <a:cs typeface="Segoe UI" panose="020B0502040204020203" pitchFamily="34" charset="0"/>
              </a:rPr>
              <a:t>Create a Contact</a:t>
            </a:r>
          </a:p>
        </p:txBody>
      </p:sp>
      <p:sp>
        <p:nvSpPr>
          <p:cNvPr id="41" name="TextBox 40">
            <a:extLst>
              <a:ext uri="{FF2B5EF4-FFF2-40B4-BE49-F238E27FC236}">
                <a16:creationId xmlns:a16="http://schemas.microsoft.com/office/drawing/2014/main" id="{8B3B35BC-6C1C-4EB7-AF0E-D8462FC2167A}"/>
              </a:ext>
            </a:extLst>
          </p:cNvPr>
          <p:cNvSpPr txBox="1"/>
          <p:nvPr/>
        </p:nvSpPr>
        <p:spPr>
          <a:xfrm>
            <a:off x="195843" y="1975466"/>
            <a:ext cx="3690357" cy="334900"/>
          </a:xfrm>
          <a:prstGeom prst="rect">
            <a:avLst/>
          </a:prstGeom>
          <a:solidFill>
            <a:schemeClr val="bg1"/>
          </a:solidFill>
        </p:spPr>
        <p:txBody>
          <a:bodyPr wrap="square" rtlCol="0">
            <a:spAutoFit/>
          </a:bodyPr>
          <a:lstStyle/>
          <a:p>
            <a:pPr marL="342900" indent="-342900" algn="just">
              <a:lnSpc>
                <a:spcPct val="150000"/>
              </a:lnSpc>
              <a:spcBef>
                <a:spcPts val="600"/>
              </a:spcBef>
              <a:buFont typeface="+mj-lt"/>
              <a:buAutoNum type="arabicPeriod"/>
            </a:pPr>
            <a:endParaRPr lang="en-US" sz="1200">
              <a:latin typeface="Segoe UI" panose="020B0502040204020203" pitchFamily="34" charset="0"/>
              <a:cs typeface="Segoe UI" panose="020B0502040204020203" pitchFamily="34" charset="0"/>
            </a:endParaRPr>
          </a:p>
        </p:txBody>
      </p:sp>
      <p:sp>
        <p:nvSpPr>
          <p:cNvPr id="42" name="TextBox 41">
            <a:extLst>
              <a:ext uri="{FF2B5EF4-FFF2-40B4-BE49-F238E27FC236}">
                <a16:creationId xmlns:a16="http://schemas.microsoft.com/office/drawing/2014/main" id="{BC3F5FE4-050D-4365-AA4F-0A02C8DA4483}"/>
              </a:ext>
            </a:extLst>
          </p:cNvPr>
          <p:cNvSpPr txBox="1"/>
          <p:nvPr/>
        </p:nvSpPr>
        <p:spPr>
          <a:xfrm>
            <a:off x="165735" y="4552314"/>
            <a:ext cx="7406640" cy="276999"/>
          </a:xfrm>
          <a:prstGeom prst="rect">
            <a:avLst/>
          </a:prstGeom>
          <a:solidFill>
            <a:srgbClr val="0F78D4"/>
          </a:solidFill>
        </p:spPr>
        <p:txBody>
          <a:bodyPr wrap="square" rtlCol="0">
            <a:spAutoFit/>
          </a:bodyPr>
          <a:lstStyle/>
          <a:p>
            <a:pPr algn="ctr"/>
            <a:r>
              <a:rPr lang="en-US" sz="1200" b="1" dirty="0">
                <a:solidFill>
                  <a:schemeClr val="bg1"/>
                </a:solidFill>
                <a:latin typeface="Segoe UI" panose="020B0502040204020203" pitchFamily="34" charset="0"/>
                <a:cs typeface="Segoe UI" panose="020B0502040204020203" pitchFamily="34" charset="0"/>
              </a:rPr>
              <a:t>Add a Contact from email</a:t>
            </a:r>
          </a:p>
        </p:txBody>
      </p:sp>
      <p:grpSp>
        <p:nvGrpSpPr>
          <p:cNvPr id="44" name="Group 43">
            <a:extLst>
              <a:ext uri="{FF2B5EF4-FFF2-40B4-BE49-F238E27FC236}">
                <a16:creationId xmlns:a16="http://schemas.microsoft.com/office/drawing/2014/main" id="{7F9CC765-1178-4659-BC50-BD69C150E01D}"/>
              </a:ext>
            </a:extLst>
          </p:cNvPr>
          <p:cNvGrpSpPr/>
          <p:nvPr/>
        </p:nvGrpSpPr>
        <p:grpSpPr>
          <a:xfrm>
            <a:off x="5534123" y="982449"/>
            <a:ext cx="317262" cy="305061"/>
            <a:chOff x="210207" y="2038662"/>
            <a:chExt cx="365886" cy="351815"/>
          </a:xfrm>
        </p:grpSpPr>
        <p:pic>
          <p:nvPicPr>
            <p:cNvPr id="45" name="Picture 44">
              <a:extLst>
                <a:ext uri="{FF2B5EF4-FFF2-40B4-BE49-F238E27FC236}">
                  <a16:creationId xmlns:a16="http://schemas.microsoft.com/office/drawing/2014/main" id="{1DDA6AD3-ED84-410A-A59E-ED0707DEA28F}"/>
                </a:ext>
              </a:extLst>
            </p:cNvPr>
            <p:cNvPicPr>
              <a:picLocks noChangeAspect="1"/>
            </p:cNvPicPr>
            <p:nvPr/>
          </p:nvPicPr>
          <p:blipFill rotWithShape="1">
            <a:blip r:embed="rId3">
              <a:extLst>
                <a:ext uri="{28A0092B-C50C-407E-A947-70E740481C1C}">
                  <a14:useLocalDpi xmlns:a14="http://schemas.microsoft.com/office/drawing/2010/main" val="0"/>
                </a:ext>
              </a:extLst>
            </a:blip>
            <a:srcRect t="18129" r="96564" b="73638"/>
            <a:stretch/>
          </p:blipFill>
          <p:spPr>
            <a:xfrm>
              <a:off x="210207" y="2038662"/>
              <a:ext cx="365886" cy="351815"/>
            </a:xfrm>
            <a:prstGeom prst="rect">
              <a:avLst/>
            </a:prstGeom>
            <a:ln>
              <a:solidFill>
                <a:schemeClr val="bg1">
                  <a:lumMod val="50000"/>
                </a:schemeClr>
              </a:solidFill>
            </a:ln>
          </p:spPr>
        </p:pic>
        <p:sp>
          <p:nvSpPr>
            <p:cNvPr id="79" name="Rectangle 78">
              <a:extLst>
                <a:ext uri="{FF2B5EF4-FFF2-40B4-BE49-F238E27FC236}">
                  <a16:creationId xmlns:a16="http://schemas.microsoft.com/office/drawing/2014/main" id="{A8B9EC71-4B58-4D40-BE24-40987469A272}"/>
                </a:ext>
              </a:extLst>
            </p:cNvPr>
            <p:cNvSpPr/>
            <p:nvPr/>
          </p:nvSpPr>
          <p:spPr>
            <a:xfrm>
              <a:off x="210207" y="2038663"/>
              <a:ext cx="365886" cy="35181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
        <p:nvSpPr>
          <p:cNvPr id="80" name="TextBox 79">
            <a:extLst>
              <a:ext uri="{FF2B5EF4-FFF2-40B4-BE49-F238E27FC236}">
                <a16:creationId xmlns:a16="http://schemas.microsoft.com/office/drawing/2014/main" id="{AECF2C18-BE15-4C28-90EE-533826F3F77B}"/>
              </a:ext>
            </a:extLst>
          </p:cNvPr>
          <p:cNvSpPr txBox="1"/>
          <p:nvPr/>
        </p:nvSpPr>
        <p:spPr>
          <a:xfrm>
            <a:off x="223837" y="1698467"/>
            <a:ext cx="3362053" cy="2339102"/>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Click </a:t>
            </a:r>
            <a:r>
              <a:rPr lang="en-US" sz="1200" b="1" dirty="0">
                <a:latin typeface="Segoe UI" panose="020B0502040204020203" pitchFamily="34" charset="0"/>
                <a:cs typeface="Segoe UI" panose="020B0502040204020203" pitchFamily="34" charset="0"/>
              </a:rPr>
              <a:t>New Contact</a:t>
            </a:r>
            <a:r>
              <a:rPr lang="en-US" sz="1200" dirty="0">
                <a:latin typeface="Segoe UI" panose="020B0502040204020203" pitchFamily="34" charset="0"/>
                <a:cs typeface="Segoe UI" panose="020B0502040204020203" pitchFamily="34" charset="0"/>
              </a:rPr>
              <a:t> in the top left of your Contacts Window.</a:t>
            </a:r>
          </a:p>
          <a:p>
            <a:endParaRPr lang="en-US" sz="200" dirty="0">
              <a:latin typeface="Segoe UI" panose="020B0502040204020203" pitchFamily="34" charset="0"/>
              <a:cs typeface="Segoe UI" panose="020B0502040204020203" pitchFamily="34" charset="0"/>
            </a:endParaRPr>
          </a:p>
          <a:p>
            <a:endParaRPr lang="en-US" sz="1200" dirty="0">
              <a:latin typeface="Segoe UI" panose="020B0502040204020203" pitchFamily="34" charset="0"/>
              <a:cs typeface="Segoe UI" panose="020B0502040204020203" pitchFamily="34" charset="0"/>
            </a:endParaRP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The </a:t>
            </a:r>
            <a:r>
              <a:rPr lang="en-US" sz="1200" b="1" dirty="0">
                <a:latin typeface="Segoe UI" panose="020B0502040204020203" pitchFamily="34" charset="0"/>
                <a:cs typeface="Segoe UI" panose="020B0502040204020203" pitchFamily="34" charset="0"/>
              </a:rPr>
              <a:t>Add Contact</a:t>
            </a:r>
            <a:r>
              <a:rPr lang="en-US" sz="1200" dirty="0">
                <a:latin typeface="Segoe UI" panose="020B0502040204020203" pitchFamily="34" charset="0"/>
                <a:cs typeface="Segoe UI" panose="020B0502040204020203" pitchFamily="34" charset="0"/>
              </a:rPr>
              <a:t> Dialog Box will open,           allowing you to enter the first and in the                details of your new contact.</a:t>
            </a: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Click </a:t>
            </a:r>
            <a:r>
              <a:rPr lang="en-US" sz="1200" b="1" dirty="0">
                <a:latin typeface="Segoe UI" panose="020B0502040204020203" pitchFamily="34" charset="0"/>
                <a:cs typeface="Segoe UI" panose="020B0502040204020203" pitchFamily="34" charset="0"/>
              </a:rPr>
              <a:t>+ Add more </a:t>
            </a:r>
            <a:r>
              <a:rPr lang="en-US" sz="1200" dirty="0">
                <a:latin typeface="Segoe UI" panose="020B0502040204020203" pitchFamily="34" charset="0"/>
                <a:cs typeface="Segoe UI" panose="020B0502040204020203" pitchFamily="34" charset="0"/>
              </a:rPr>
              <a:t>at the bottom of your           contact card, to add additional information.</a:t>
            </a:r>
          </a:p>
          <a:p>
            <a:endParaRPr lang="en-US" sz="1200" dirty="0">
              <a:latin typeface="Segoe UI" panose="020B0502040204020203" pitchFamily="34" charset="0"/>
              <a:cs typeface="Segoe UI" panose="020B0502040204020203" pitchFamily="34" charset="0"/>
            </a:endParaRPr>
          </a:p>
          <a:p>
            <a:pPr algn="just"/>
            <a:r>
              <a:rPr lang="en-US" sz="1200" dirty="0">
                <a:latin typeface="Segoe UI" panose="020B0502040204020203" pitchFamily="34" charset="0"/>
                <a:cs typeface="Segoe UI" panose="020B0502040204020203" pitchFamily="34" charset="0"/>
              </a:rPr>
              <a:t>Once complete, click </a:t>
            </a:r>
            <a:r>
              <a:rPr lang="en-US" sz="1200" b="1" dirty="0">
                <a:latin typeface="Segoe UI" panose="020B0502040204020203" pitchFamily="34" charset="0"/>
                <a:cs typeface="Segoe UI" panose="020B0502040204020203" pitchFamily="34" charset="0"/>
              </a:rPr>
              <a:t>Create</a:t>
            </a:r>
            <a:endParaRPr lang="en-US" sz="1200" dirty="0">
              <a:latin typeface="Segoe UI" panose="020B0502040204020203" pitchFamily="34" charset="0"/>
              <a:cs typeface="Segoe UI" panose="020B0502040204020203" pitchFamily="34" charset="0"/>
            </a:endParaRPr>
          </a:p>
        </p:txBody>
      </p:sp>
      <p:pic>
        <p:nvPicPr>
          <p:cNvPr id="81" name="Picture 80">
            <a:extLst>
              <a:ext uri="{FF2B5EF4-FFF2-40B4-BE49-F238E27FC236}">
                <a16:creationId xmlns:a16="http://schemas.microsoft.com/office/drawing/2014/main" id="{B907B79E-581D-45E1-BD61-DFE2055ACD2A}"/>
              </a:ext>
            </a:extLst>
          </p:cNvPr>
          <p:cNvPicPr>
            <a:picLocks noChangeAspect="1"/>
          </p:cNvPicPr>
          <p:nvPr/>
        </p:nvPicPr>
        <p:blipFill>
          <a:blip r:embed="rId4"/>
          <a:stretch>
            <a:fillRect/>
          </a:stretch>
        </p:blipFill>
        <p:spPr>
          <a:xfrm>
            <a:off x="1884000" y="2011477"/>
            <a:ext cx="1295581" cy="400106"/>
          </a:xfrm>
          <a:prstGeom prst="rect">
            <a:avLst/>
          </a:prstGeom>
          <a:ln>
            <a:solidFill>
              <a:schemeClr val="bg1">
                <a:lumMod val="50000"/>
              </a:schemeClr>
            </a:solidFill>
          </a:ln>
        </p:spPr>
      </p:pic>
      <p:pic>
        <p:nvPicPr>
          <p:cNvPr id="82" name="Picture 81">
            <a:extLst>
              <a:ext uri="{FF2B5EF4-FFF2-40B4-BE49-F238E27FC236}">
                <a16:creationId xmlns:a16="http://schemas.microsoft.com/office/drawing/2014/main" id="{E88709E2-A26E-4BD9-9A1A-8C4E4B0A5714}"/>
              </a:ext>
            </a:extLst>
          </p:cNvPr>
          <p:cNvPicPr>
            <a:picLocks noChangeAspect="1"/>
          </p:cNvPicPr>
          <p:nvPr/>
        </p:nvPicPr>
        <p:blipFill>
          <a:blip r:embed="rId5"/>
          <a:stretch>
            <a:fillRect/>
          </a:stretch>
        </p:blipFill>
        <p:spPr>
          <a:xfrm>
            <a:off x="6418788" y="2253294"/>
            <a:ext cx="1096715" cy="1535401"/>
          </a:xfrm>
          <a:prstGeom prst="rect">
            <a:avLst/>
          </a:prstGeom>
          <a:ln w="28575">
            <a:solidFill>
              <a:srgbClr val="92D050"/>
            </a:solidFill>
          </a:ln>
        </p:spPr>
      </p:pic>
      <p:grpSp>
        <p:nvGrpSpPr>
          <p:cNvPr id="83" name="Group 82">
            <a:extLst>
              <a:ext uri="{FF2B5EF4-FFF2-40B4-BE49-F238E27FC236}">
                <a16:creationId xmlns:a16="http://schemas.microsoft.com/office/drawing/2014/main" id="{3434B163-F2FA-4303-9509-054C9842CE69}"/>
              </a:ext>
            </a:extLst>
          </p:cNvPr>
          <p:cNvGrpSpPr/>
          <p:nvPr/>
        </p:nvGrpSpPr>
        <p:grpSpPr>
          <a:xfrm>
            <a:off x="3585890" y="1785181"/>
            <a:ext cx="2674620" cy="2065764"/>
            <a:chOff x="4514075" y="1787139"/>
            <a:chExt cx="2674620" cy="2065764"/>
          </a:xfrm>
        </p:grpSpPr>
        <p:pic>
          <p:nvPicPr>
            <p:cNvPr id="84" name="Picture 83">
              <a:extLst>
                <a:ext uri="{FF2B5EF4-FFF2-40B4-BE49-F238E27FC236}">
                  <a16:creationId xmlns:a16="http://schemas.microsoft.com/office/drawing/2014/main" id="{1238F705-AE43-484A-A49B-C6A2BC3B479B}"/>
                </a:ext>
              </a:extLst>
            </p:cNvPr>
            <p:cNvPicPr>
              <a:picLocks noChangeAspect="1"/>
            </p:cNvPicPr>
            <p:nvPr/>
          </p:nvPicPr>
          <p:blipFill>
            <a:blip r:embed="rId6"/>
            <a:stretch>
              <a:fillRect/>
            </a:stretch>
          </p:blipFill>
          <p:spPr>
            <a:xfrm>
              <a:off x="4514075" y="1787139"/>
              <a:ext cx="2674620" cy="2065764"/>
            </a:xfrm>
            <a:prstGeom prst="rect">
              <a:avLst/>
            </a:prstGeom>
            <a:ln>
              <a:solidFill>
                <a:schemeClr val="bg1">
                  <a:lumMod val="50000"/>
                </a:schemeClr>
              </a:solidFill>
            </a:ln>
          </p:spPr>
        </p:pic>
        <p:sp>
          <p:nvSpPr>
            <p:cNvPr id="85" name="Rectangle 84">
              <a:extLst>
                <a:ext uri="{FF2B5EF4-FFF2-40B4-BE49-F238E27FC236}">
                  <a16:creationId xmlns:a16="http://schemas.microsoft.com/office/drawing/2014/main" id="{36891B36-B02B-4AFF-BBFA-7E9155A52665}"/>
                </a:ext>
              </a:extLst>
            </p:cNvPr>
            <p:cNvSpPr/>
            <p:nvPr/>
          </p:nvSpPr>
          <p:spPr>
            <a:xfrm>
              <a:off x="5752322" y="3533775"/>
              <a:ext cx="767381" cy="31912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sp>
          <p:nvSpPr>
            <p:cNvPr id="86" name="Rectangle 85">
              <a:extLst>
                <a:ext uri="{FF2B5EF4-FFF2-40B4-BE49-F238E27FC236}">
                  <a16:creationId xmlns:a16="http://schemas.microsoft.com/office/drawing/2014/main" id="{C69EDC54-2E2C-406A-BED9-489241D19114}"/>
                </a:ext>
              </a:extLst>
            </p:cNvPr>
            <p:cNvSpPr/>
            <p:nvPr/>
          </p:nvSpPr>
          <p:spPr>
            <a:xfrm>
              <a:off x="4695825" y="3533775"/>
              <a:ext cx="555108" cy="31912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sp>
        <p:nvSpPr>
          <p:cNvPr id="87" name="TextBox 86">
            <a:extLst>
              <a:ext uri="{FF2B5EF4-FFF2-40B4-BE49-F238E27FC236}">
                <a16:creationId xmlns:a16="http://schemas.microsoft.com/office/drawing/2014/main" id="{DEF8F80F-89C9-40F9-9B33-66810B615D71}"/>
              </a:ext>
            </a:extLst>
          </p:cNvPr>
          <p:cNvSpPr txBox="1"/>
          <p:nvPr/>
        </p:nvSpPr>
        <p:spPr>
          <a:xfrm>
            <a:off x="178690" y="4857939"/>
            <a:ext cx="3000891" cy="1938992"/>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On the email, click on the person’s information you wish to add in as a new contact. </a:t>
            </a:r>
          </a:p>
          <a:p>
            <a:r>
              <a:rPr lang="en-US" sz="1200" dirty="0">
                <a:latin typeface="Segoe UI" panose="020B0502040204020203" pitchFamily="34" charset="0"/>
                <a:cs typeface="Segoe UI" panose="020B0502040204020203" pitchFamily="34" charset="0"/>
              </a:rPr>
              <a:t>Next, click on Contact. You will see a people icon with a plus sign and the words </a:t>
            </a:r>
            <a:r>
              <a:rPr lang="en-US" sz="1200" b="1" dirty="0">
                <a:latin typeface="Segoe UI" panose="020B0502040204020203" pitchFamily="34" charset="0"/>
                <a:cs typeface="Segoe UI" panose="020B0502040204020203" pitchFamily="34" charset="0"/>
              </a:rPr>
              <a:t>Add to contacts </a:t>
            </a:r>
            <a:r>
              <a:rPr lang="en-US" sz="1200" dirty="0">
                <a:latin typeface="Segoe UI" panose="020B0502040204020203" pitchFamily="34" charset="0"/>
                <a:cs typeface="Segoe UI" panose="020B0502040204020203" pitchFamily="34" charset="0"/>
              </a:rPr>
              <a:t>next to it. Click on it, and in the next pop-up window is where you will enter any additional information with the </a:t>
            </a:r>
            <a:r>
              <a:rPr lang="en-US" sz="1200" b="1" dirty="0">
                <a:latin typeface="Segoe UI" panose="020B0502040204020203" pitchFamily="34" charset="0"/>
                <a:cs typeface="Segoe UI" panose="020B0502040204020203" pitchFamily="34" charset="0"/>
              </a:rPr>
              <a:t>+Add more </a:t>
            </a:r>
            <a:r>
              <a:rPr lang="en-US" sz="1200" dirty="0">
                <a:latin typeface="Segoe UI" panose="020B0502040204020203" pitchFamily="34" charset="0"/>
                <a:cs typeface="Segoe UI" panose="020B0502040204020203" pitchFamily="34" charset="0"/>
              </a:rPr>
              <a:t>options. </a:t>
            </a:r>
            <a:endParaRPr lang="en-US" sz="1200" b="1" dirty="0">
              <a:latin typeface="Segoe UI" panose="020B0502040204020203" pitchFamily="34" charset="0"/>
              <a:cs typeface="Segoe UI" panose="020B0502040204020203" pitchFamily="34" charset="0"/>
            </a:endParaRPr>
          </a:p>
          <a:p>
            <a:endParaRPr lang="en-US" sz="1200" dirty="0">
              <a:latin typeface="Segoe UI" panose="020B0502040204020203" pitchFamily="34" charset="0"/>
              <a:cs typeface="Segoe UI" panose="020B0502040204020203" pitchFamily="34" charset="0"/>
            </a:endParaRPr>
          </a:p>
        </p:txBody>
      </p:sp>
      <p:cxnSp>
        <p:nvCxnSpPr>
          <p:cNvPr id="96" name="Connector: Elbow 95">
            <a:extLst>
              <a:ext uri="{FF2B5EF4-FFF2-40B4-BE49-F238E27FC236}">
                <a16:creationId xmlns:a16="http://schemas.microsoft.com/office/drawing/2014/main" id="{2DDBBA33-95B5-4487-80C1-B9109C235BF1}"/>
              </a:ext>
            </a:extLst>
          </p:cNvPr>
          <p:cNvCxnSpPr>
            <a:cxnSpLocks/>
            <a:stCxn id="85" idx="2"/>
            <a:endCxn id="82" idx="2"/>
          </p:cNvCxnSpPr>
          <p:nvPr/>
        </p:nvCxnSpPr>
        <p:spPr>
          <a:xfrm rot="5400000" flipH="1" flipV="1">
            <a:off x="6056362" y="2940161"/>
            <a:ext cx="62250" cy="1759318"/>
          </a:xfrm>
          <a:prstGeom prst="bentConnector3">
            <a:avLst>
              <a:gd name="adj1" fmla="val -367229"/>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93ECE4DA-2AE8-4A72-8241-C4FB9B35F68C}"/>
              </a:ext>
            </a:extLst>
          </p:cNvPr>
          <p:cNvSpPr txBox="1"/>
          <p:nvPr/>
        </p:nvSpPr>
        <p:spPr>
          <a:xfrm>
            <a:off x="161553" y="8415872"/>
            <a:ext cx="7406640" cy="276999"/>
          </a:xfrm>
          <a:prstGeom prst="rect">
            <a:avLst/>
          </a:prstGeom>
          <a:solidFill>
            <a:srgbClr val="0F78D4"/>
          </a:solidFill>
        </p:spPr>
        <p:txBody>
          <a:bodyPr wrap="square" rtlCol="0">
            <a:spAutoFit/>
          </a:bodyPr>
          <a:lstStyle/>
          <a:p>
            <a:pPr algn="ctr"/>
            <a:r>
              <a:rPr lang="en-US" sz="1200" b="1">
                <a:solidFill>
                  <a:schemeClr val="bg1"/>
                </a:solidFill>
                <a:latin typeface="Segoe UI" panose="020B0502040204020203" pitchFamily="34" charset="0"/>
                <a:cs typeface="Segoe UI" panose="020B0502040204020203" pitchFamily="34" charset="0"/>
              </a:rPr>
              <a:t>Delete a Contact</a:t>
            </a:r>
          </a:p>
        </p:txBody>
      </p:sp>
      <p:sp>
        <p:nvSpPr>
          <p:cNvPr id="98" name="TextBox 97">
            <a:extLst>
              <a:ext uri="{FF2B5EF4-FFF2-40B4-BE49-F238E27FC236}">
                <a16:creationId xmlns:a16="http://schemas.microsoft.com/office/drawing/2014/main" id="{07B843B9-59DB-4850-B9A2-1C46BA835844}"/>
              </a:ext>
            </a:extLst>
          </p:cNvPr>
          <p:cNvSpPr txBox="1"/>
          <p:nvPr/>
        </p:nvSpPr>
        <p:spPr>
          <a:xfrm>
            <a:off x="195843" y="9055321"/>
            <a:ext cx="2992274" cy="830997"/>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Select the contact you’d like to delete.</a:t>
            </a:r>
          </a:p>
          <a:p>
            <a:r>
              <a:rPr lang="en-US" sz="1200" dirty="0">
                <a:latin typeface="Segoe UI" panose="020B0502040204020203" pitchFamily="34" charset="0"/>
                <a:cs typeface="Segoe UI" panose="020B0502040204020203" pitchFamily="34" charset="0"/>
              </a:rPr>
              <a:t>Click </a:t>
            </a:r>
            <a:r>
              <a:rPr lang="en-US" sz="1200" b="1" dirty="0">
                <a:latin typeface="Segoe UI" panose="020B0502040204020203" pitchFamily="34" charset="0"/>
                <a:cs typeface="Segoe UI" panose="020B0502040204020203" pitchFamily="34" charset="0"/>
              </a:rPr>
              <a:t>Delete</a:t>
            </a:r>
            <a:r>
              <a:rPr lang="en-US" sz="1200" dirty="0">
                <a:latin typeface="Segoe UI" panose="020B0502040204020203" pitchFamily="34" charset="0"/>
                <a:cs typeface="Segoe UI" panose="020B0502040204020203" pitchFamily="34" charset="0"/>
              </a:rPr>
              <a:t> in the top toolbar.</a:t>
            </a:r>
          </a:p>
          <a:p>
            <a:r>
              <a:rPr lang="en-US" sz="1200" dirty="0">
                <a:latin typeface="Segoe UI" panose="020B0502040204020203" pitchFamily="34" charset="0"/>
                <a:cs typeface="Segoe UI" panose="020B0502040204020203" pitchFamily="34" charset="0"/>
              </a:rPr>
              <a:t>When the confirmation box opens, click </a:t>
            </a:r>
            <a:r>
              <a:rPr lang="en-US" sz="1200" b="1" dirty="0">
                <a:latin typeface="Segoe UI" panose="020B0502040204020203" pitchFamily="34" charset="0"/>
                <a:cs typeface="Segoe UI" panose="020B0502040204020203" pitchFamily="34" charset="0"/>
              </a:rPr>
              <a:t>Delete</a:t>
            </a:r>
            <a:r>
              <a:rPr lang="en-US" sz="1200" dirty="0">
                <a:latin typeface="Segoe UI" panose="020B0502040204020203" pitchFamily="34" charset="0"/>
                <a:cs typeface="Segoe UI" panose="020B0502040204020203" pitchFamily="34" charset="0"/>
              </a:rPr>
              <a:t>.</a:t>
            </a:r>
          </a:p>
        </p:txBody>
      </p:sp>
      <p:grpSp>
        <p:nvGrpSpPr>
          <p:cNvPr id="99" name="Group 98">
            <a:extLst>
              <a:ext uri="{FF2B5EF4-FFF2-40B4-BE49-F238E27FC236}">
                <a16:creationId xmlns:a16="http://schemas.microsoft.com/office/drawing/2014/main" id="{44CAD708-46CD-4699-AE42-75CB337B0EFE}"/>
              </a:ext>
            </a:extLst>
          </p:cNvPr>
          <p:cNvGrpSpPr/>
          <p:nvPr/>
        </p:nvGrpSpPr>
        <p:grpSpPr>
          <a:xfrm>
            <a:off x="3179581" y="8774405"/>
            <a:ext cx="4405512" cy="309648"/>
            <a:chOff x="3162681" y="9182125"/>
            <a:chExt cx="4405512" cy="309648"/>
          </a:xfrm>
        </p:grpSpPr>
        <p:pic>
          <p:nvPicPr>
            <p:cNvPr id="100" name="Picture 99">
              <a:extLst>
                <a:ext uri="{FF2B5EF4-FFF2-40B4-BE49-F238E27FC236}">
                  <a16:creationId xmlns:a16="http://schemas.microsoft.com/office/drawing/2014/main" id="{48788B84-6E6B-4212-8D9C-5CBF31C49128}"/>
                </a:ext>
              </a:extLst>
            </p:cNvPr>
            <p:cNvPicPr>
              <a:picLocks noChangeAspect="1"/>
            </p:cNvPicPr>
            <p:nvPr/>
          </p:nvPicPr>
          <p:blipFill>
            <a:blip r:embed="rId7"/>
            <a:stretch>
              <a:fillRect/>
            </a:stretch>
          </p:blipFill>
          <p:spPr>
            <a:xfrm>
              <a:off x="3162681" y="9182872"/>
              <a:ext cx="4405512" cy="308901"/>
            </a:xfrm>
            <a:prstGeom prst="rect">
              <a:avLst/>
            </a:prstGeom>
            <a:ln>
              <a:solidFill>
                <a:schemeClr val="bg1">
                  <a:lumMod val="50000"/>
                </a:schemeClr>
              </a:solidFill>
            </a:ln>
          </p:spPr>
        </p:pic>
        <p:sp>
          <p:nvSpPr>
            <p:cNvPr id="101" name="Rectangle 100">
              <a:extLst>
                <a:ext uri="{FF2B5EF4-FFF2-40B4-BE49-F238E27FC236}">
                  <a16:creationId xmlns:a16="http://schemas.microsoft.com/office/drawing/2014/main" id="{3C69B193-62C0-47AA-B1A2-271046509F26}"/>
                </a:ext>
              </a:extLst>
            </p:cNvPr>
            <p:cNvSpPr/>
            <p:nvPr/>
          </p:nvSpPr>
          <p:spPr>
            <a:xfrm>
              <a:off x="5485607" y="9182125"/>
              <a:ext cx="531572" cy="30559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pic>
        <p:nvPicPr>
          <p:cNvPr id="102" name="Picture 101">
            <a:extLst>
              <a:ext uri="{FF2B5EF4-FFF2-40B4-BE49-F238E27FC236}">
                <a16:creationId xmlns:a16="http://schemas.microsoft.com/office/drawing/2014/main" id="{974417D3-5C19-4378-8C86-FF8CBAFE6B90}"/>
              </a:ext>
            </a:extLst>
          </p:cNvPr>
          <p:cNvPicPr>
            <a:picLocks noChangeAspect="1"/>
          </p:cNvPicPr>
          <p:nvPr/>
        </p:nvPicPr>
        <p:blipFill>
          <a:blip r:embed="rId8"/>
          <a:stretch>
            <a:fillRect/>
          </a:stretch>
        </p:blipFill>
        <p:spPr>
          <a:xfrm>
            <a:off x="4257885" y="9208029"/>
            <a:ext cx="1829602" cy="1017618"/>
          </a:xfrm>
          <a:prstGeom prst="rect">
            <a:avLst/>
          </a:prstGeom>
        </p:spPr>
      </p:pic>
      <p:sp>
        <p:nvSpPr>
          <p:cNvPr id="103" name="Rectangle 102">
            <a:extLst>
              <a:ext uri="{FF2B5EF4-FFF2-40B4-BE49-F238E27FC236}">
                <a16:creationId xmlns:a16="http://schemas.microsoft.com/office/drawing/2014/main" id="{938CFF04-E6CB-4C11-BADB-16B8268DEE38}"/>
              </a:ext>
            </a:extLst>
          </p:cNvPr>
          <p:cNvSpPr/>
          <p:nvPr/>
        </p:nvSpPr>
        <p:spPr>
          <a:xfrm>
            <a:off x="4975689" y="9843032"/>
            <a:ext cx="531572" cy="30559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endParaRPr>
          </a:p>
        </p:txBody>
      </p:sp>
      <p:grpSp>
        <p:nvGrpSpPr>
          <p:cNvPr id="8" name="Group 7">
            <a:extLst>
              <a:ext uri="{FF2B5EF4-FFF2-40B4-BE49-F238E27FC236}">
                <a16:creationId xmlns:a16="http://schemas.microsoft.com/office/drawing/2014/main" id="{184DF7DC-2FEC-9CAA-120C-7DDA4E45ECF8}"/>
              </a:ext>
            </a:extLst>
          </p:cNvPr>
          <p:cNvGrpSpPr/>
          <p:nvPr/>
        </p:nvGrpSpPr>
        <p:grpSpPr>
          <a:xfrm>
            <a:off x="429384" y="6796931"/>
            <a:ext cx="2550299" cy="1552612"/>
            <a:chOff x="3407208" y="4857939"/>
            <a:chExt cx="2833857" cy="1998785"/>
          </a:xfrm>
        </p:grpSpPr>
        <p:pic>
          <p:nvPicPr>
            <p:cNvPr id="3" name="Picture 2">
              <a:extLst>
                <a:ext uri="{FF2B5EF4-FFF2-40B4-BE49-F238E27FC236}">
                  <a16:creationId xmlns:a16="http://schemas.microsoft.com/office/drawing/2014/main" id="{1BF9737A-7C3E-221E-D15B-F8D1495C574B}"/>
                </a:ext>
              </a:extLst>
            </p:cNvPr>
            <p:cNvPicPr>
              <a:picLocks noChangeAspect="1"/>
            </p:cNvPicPr>
            <p:nvPr/>
          </p:nvPicPr>
          <p:blipFill>
            <a:blip r:embed="rId9"/>
            <a:stretch>
              <a:fillRect/>
            </a:stretch>
          </p:blipFill>
          <p:spPr>
            <a:xfrm>
              <a:off x="3407208" y="4857939"/>
              <a:ext cx="2833857" cy="1998785"/>
            </a:xfrm>
            <a:prstGeom prst="rect">
              <a:avLst/>
            </a:prstGeom>
            <a:ln>
              <a:solidFill>
                <a:schemeClr val="bg2">
                  <a:lumMod val="50000"/>
                </a:schemeClr>
              </a:solidFill>
            </a:ln>
          </p:spPr>
        </p:pic>
        <p:sp>
          <p:nvSpPr>
            <p:cNvPr id="5" name="Rectangle 4">
              <a:extLst>
                <a:ext uri="{FF2B5EF4-FFF2-40B4-BE49-F238E27FC236}">
                  <a16:creationId xmlns:a16="http://schemas.microsoft.com/office/drawing/2014/main" id="{3071368D-DDAC-6BFE-E16B-44D297AC90E0}"/>
                </a:ext>
              </a:extLst>
            </p:cNvPr>
            <p:cNvSpPr/>
            <p:nvPr/>
          </p:nvSpPr>
          <p:spPr>
            <a:xfrm>
              <a:off x="5207828" y="6575018"/>
              <a:ext cx="1006238" cy="27598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7B7A2140-9FBF-55BB-D266-963C35D062EE}"/>
              </a:ext>
            </a:extLst>
          </p:cNvPr>
          <p:cNvSpPr txBox="1"/>
          <p:nvPr/>
        </p:nvSpPr>
        <p:spPr>
          <a:xfrm>
            <a:off x="3275607" y="7725400"/>
            <a:ext cx="4220509"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Once you have entered all the information for this contact you wish to store, click </a:t>
            </a:r>
            <a:r>
              <a:rPr lang="en-US" sz="1200" b="1" dirty="0">
                <a:latin typeface="Segoe UI" panose="020B0502040204020203" pitchFamily="34" charset="0"/>
                <a:cs typeface="Segoe UI" panose="020B0502040204020203" pitchFamily="34" charset="0"/>
              </a:rPr>
              <a:t>Create</a:t>
            </a:r>
            <a:r>
              <a:rPr lang="en-US" sz="1200" dirty="0">
                <a:latin typeface="Segoe UI" panose="020B0502040204020203" pitchFamily="34" charset="0"/>
                <a:cs typeface="Segoe UI" panose="020B0502040204020203" pitchFamily="34" charset="0"/>
              </a:rPr>
              <a:t>. You can always go back in and edit contact information later if necessary.</a:t>
            </a:r>
          </a:p>
        </p:txBody>
      </p:sp>
      <p:sp>
        <p:nvSpPr>
          <p:cNvPr id="10" name="TextBox 9">
            <a:extLst>
              <a:ext uri="{FF2B5EF4-FFF2-40B4-BE49-F238E27FC236}">
                <a16:creationId xmlns:a16="http://schemas.microsoft.com/office/drawing/2014/main" id="{EFDCAF1F-A5E1-96A8-9395-8D57B9C130C3}"/>
              </a:ext>
            </a:extLst>
          </p:cNvPr>
          <p:cNvSpPr txBox="1"/>
          <p:nvPr/>
        </p:nvSpPr>
        <p:spPr>
          <a:xfrm>
            <a:off x="867103" y="4037569"/>
            <a:ext cx="4108586" cy="461665"/>
          </a:xfrm>
          <a:prstGeom prst="rect">
            <a:avLst/>
          </a:prstGeom>
          <a:noFill/>
        </p:spPr>
        <p:txBody>
          <a:bodyPr wrap="square" rtlCol="0">
            <a:spAutoFit/>
          </a:bodyPr>
          <a:lstStyle/>
          <a:p>
            <a:r>
              <a:rPr lang="en-US" sz="1200" b="1" i="1" dirty="0">
                <a:latin typeface="Segoe UI" panose="020B0502040204020203" pitchFamily="34" charset="0"/>
                <a:cs typeface="Segoe UI" panose="020B0502040204020203" pitchFamily="34" charset="0"/>
              </a:rPr>
              <a:t>Note: </a:t>
            </a:r>
            <a:r>
              <a:rPr lang="en-US" sz="1200" i="1" dirty="0">
                <a:latin typeface="Segoe UI" panose="020B0502040204020203" pitchFamily="34" charset="0"/>
                <a:cs typeface="Segoe UI" panose="020B0502040204020203" pitchFamily="34" charset="0"/>
              </a:rPr>
              <a:t>When you add internal contacts, some of their information will </a:t>
            </a:r>
            <a:r>
              <a:rPr lang="en-US" sz="1200" i="1" dirty="0" err="1">
                <a:latin typeface="Segoe UI" panose="020B0502040204020203" pitchFamily="34" charset="0"/>
                <a:cs typeface="Segoe UI" panose="020B0502040204020203" pitchFamily="34" charset="0"/>
              </a:rPr>
              <a:t>autofilll</a:t>
            </a:r>
            <a:r>
              <a:rPr lang="en-US" sz="1200" b="1" i="1" dirty="0">
                <a:latin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789171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9817217-7A72-F298-8701-85303B39C355}"/>
              </a:ext>
            </a:extLst>
          </p:cNvPr>
          <p:cNvPicPr>
            <a:picLocks noChangeAspect="1"/>
          </p:cNvPicPr>
          <p:nvPr/>
        </p:nvPicPr>
        <p:blipFill>
          <a:blip r:embed="rId2"/>
          <a:stretch>
            <a:fillRect/>
          </a:stretch>
        </p:blipFill>
        <p:spPr>
          <a:xfrm>
            <a:off x="5310029" y="6525304"/>
            <a:ext cx="2013053" cy="1016052"/>
          </a:xfrm>
          <a:prstGeom prst="rect">
            <a:avLst/>
          </a:prstGeom>
          <a:ln>
            <a:solidFill>
              <a:schemeClr val="bg2">
                <a:lumMod val="50000"/>
              </a:schemeClr>
            </a:solidFill>
          </a:ln>
        </p:spPr>
      </p:pic>
      <p:pic>
        <p:nvPicPr>
          <p:cNvPr id="3" name="Picture 2">
            <a:extLst>
              <a:ext uri="{FF2B5EF4-FFF2-40B4-BE49-F238E27FC236}">
                <a16:creationId xmlns:a16="http://schemas.microsoft.com/office/drawing/2014/main" id="{10305ED2-63A9-1D46-EF1F-CA9478477BCE}"/>
              </a:ext>
            </a:extLst>
          </p:cNvPr>
          <p:cNvPicPr>
            <a:picLocks noChangeAspect="1"/>
          </p:cNvPicPr>
          <p:nvPr/>
        </p:nvPicPr>
        <p:blipFill>
          <a:blip r:embed="rId3"/>
          <a:stretch>
            <a:fillRect/>
          </a:stretch>
        </p:blipFill>
        <p:spPr>
          <a:xfrm>
            <a:off x="1767208" y="2447687"/>
            <a:ext cx="1397072" cy="1073205"/>
          </a:xfrm>
          <a:prstGeom prst="rect">
            <a:avLst/>
          </a:prstGeom>
          <a:solidFill>
            <a:schemeClr val="bg1"/>
          </a:solidFill>
          <a:ln>
            <a:solidFill>
              <a:schemeClr val="bg2">
                <a:lumMod val="50000"/>
              </a:schemeClr>
            </a:solidFill>
          </a:ln>
        </p:spPr>
      </p:pic>
      <p:sp>
        <p:nvSpPr>
          <p:cNvPr id="4" name="TextBox 3">
            <a:extLst>
              <a:ext uri="{FF2B5EF4-FFF2-40B4-BE49-F238E27FC236}">
                <a16:creationId xmlns:a16="http://schemas.microsoft.com/office/drawing/2014/main" id="{A362A472-0A51-A86C-66CC-002381690C69}"/>
              </a:ext>
            </a:extLst>
          </p:cNvPr>
          <p:cNvSpPr txBox="1"/>
          <p:nvPr/>
        </p:nvSpPr>
        <p:spPr>
          <a:xfrm>
            <a:off x="214411" y="265008"/>
            <a:ext cx="6117021"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Folders in Outlook on the Web</a:t>
            </a:r>
          </a:p>
        </p:txBody>
      </p:sp>
      <p:sp>
        <p:nvSpPr>
          <p:cNvPr id="7" name="TextBox 6">
            <a:extLst>
              <a:ext uri="{FF2B5EF4-FFF2-40B4-BE49-F238E27FC236}">
                <a16:creationId xmlns:a16="http://schemas.microsoft.com/office/drawing/2014/main" id="{F35A9EA3-A05D-65FC-0370-9276D61162B7}"/>
              </a:ext>
            </a:extLst>
          </p:cNvPr>
          <p:cNvSpPr txBox="1"/>
          <p:nvPr/>
        </p:nvSpPr>
        <p:spPr>
          <a:xfrm>
            <a:off x="182880" y="1626285"/>
            <a:ext cx="7406640" cy="276999"/>
          </a:xfrm>
          <a:prstGeom prst="rect">
            <a:avLst/>
          </a:prstGeom>
          <a:solidFill>
            <a:srgbClr val="0F78D4"/>
          </a:solidFill>
        </p:spPr>
        <p:txBody>
          <a:bodyPr wrap="square" rtlCol="0">
            <a:spAutoFit/>
          </a:bodyPr>
          <a:lstStyle/>
          <a:p>
            <a:pPr algn="ctr"/>
            <a:r>
              <a:rPr lang="en-US" sz="1200" b="1" dirty="0">
                <a:solidFill>
                  <a:schemeClr val="bg1"/>
                </a:solidFill>
                <a:latin typeface="Segoe UI" panose="020B0502040204020203" pitchFamily="34" charset="0"/>
                <a:cs typeface="Segoe UI" panose="020B0502040204020203" pitchFamily="34" charset="0"/>
              </a:rPr>
              <a:t>Creating a New Folder or Subfolder</a:t>
            </a:r>
          </a:p>
        </p:txBody>
      </p:sp>
      <p:sp>
        <p:nvSpPr>
          <p:cNvPr id="8" name="TextBox 7">
            <a:extLst>
              <a:ext uri="{FF2B5EF4-FFF2-40B4-BE49-F238E27FC236}">
                <a16:creationId xmlns:a16="http://schemas.microsoft.com/office/drawing/2014/main" id="{E49C6B83-3C83-E94A-4DF9-FCC4B287F202}"/>
              </a:ext>
            </a:extLst>
          </p:cNvPr>
          <p:cNvSpPr txBox="1"/>
          <p:nvPr/>
        </p:nvSpPr>
        <p:spPr>
          <a:xfrm>
            <a:off x="182880" y="5587270"/>
            <a:ext cx="7406640" cy="276999"/>
          </a:xfrm>
          <a:prstGeom prst="rect">
            <a:avLst/>
          </a:prstGeom>
          <a:solidFill>
            <a:srgbClr val="0F78D4"/>
          </a:solidFill>
        </p:spPr>
        <p:txBody>
          <a:bodyPr wrap="square" rtlCol="0">
            <a:spAutoFit/>
          </a:bodyPr>
          <a:lstStyle/>
          <a:p>
            <a:pPr algn="ctr"/>
            <a:r>
              <a:rPr lang="en-US" sz="1200" b="1" dirty="0">
                <a:solidFill>
                  <a:schemeClr val="bg1"/>
                </a:solidFill>
                <a:latin typeface="Segoe UI" panose="020B0502040204020203" pitchFamily="34" charset="0"/>
                <a:cs typeface="Segoe UI" panose="020B0502040204020203" pitchFamily="34" charset="0"/>
              </a:rPr>
              <a:t>Deleting and Renaming Folders</a:t>
            </a:r>
          </a:p>
        </p:txBody>
      </p:sp>
      <p:sp>
        <p:nvSpPr>
          <p:cNvPr id="9" name="TextBox 8">
            <a:extLst>
              <a:ext uri="{FF2B5EF4-FFF2-40B4-BE49-F238E27FC236}">
                <a16:creationId xmlns:a16="http://schemas.microsoft.com/office/drawing/2014/main" id="{E902D456-207B-B176-665A-1B1B35BA5BF2}"/>
              </a:ext>
            </a:extLst>
          </p:cNvPr>
          <p:cNvSpPr txBox="1"/>
          <p:nvPr/>
        </p:nvSpPr>
        <p:spPr>
          <a:xfrm>
            <a:off x="182880" y="977462"/>
            <a:ext cx="7406640"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Folders help to keep emails organized. There are default folders already set up (inbox, outbox, sent and drafts). Additional customized folders can be created and arranged as needed to simplify and prioritize content. </a:t>
            </a:r>
          </a:p>
        </p:txBody>
      </p:sp>
      <p:pic>
        <p:nvPicPr>
          <p:cNvPr id="12" name="Picture 11">
            <a:extLst>
              <a:ext uri="{FF2B5EF4-FFF2-40B4-BE49-F238E27FC236}">
                <a16:creationId xmlns:a16="http://schemas.microsoft.com/office/drawing/2014/main" id="{CA0FDF96-ED8D-0CC1-C999-D6974170FB3B}"/>
              </a:ext>
            </a:extLst>
          </p:cNvPr>
          <p:cNvPicPr>
            <a:picLocks noChangeAspect="1"/>
          </p:cNvPicPr>
          <p:nvPr/>
        </p:nvPicPr>
        <p:blipFill>
          <a:blip r:embed="rId4"/>
          <a:stretch>
            <a:fillRect/>
          </a:stretch>
        </p:blipFill>
        <p:spPr>
          <a:xfrm>
            <a:off x="1862463" y="4624277"/>
            <a:ext cx="1206562" cy="330217"/>
          </a:xfrm>
          <a:prstGeom prst="rect">
            <a:avLst/>
          </a:prstGeom>
          <a:ln>
            <a:solidFill>
              <a:schemeClr val="bg2">
                <a:lumMod val="50000"/>
              </a:schemeClr>
            </a:solidFill>
          </a:ln>
        </p:spPr>
      </p:pic>
      <p:sp>
        <p:nvSpPr>
          <p:cNvPr id="13" name="TextBox 12">
            <a:extLst>
              <a:ext uri="{FF2B5EF4-FFF2-40B4-BE49-F238E27FC236}">
                <a16:creationId xmlns:a16="http://schemas.microsoft.com/office/drawing/2014/main" id="{A9AD664C-C138-9FB4-E3B4-17B9985B8C73}"/>
              </a:ext>
            </a:extLst>
          </p:cNvPr>
          <p:cNvSpPr txBox="1"/>
          <p:nvPr/>
        </p:nvSpPr>
        <p:spPr>
          <a:xfrm>
            <a:off x="362607" y="2118227"/>
            <a:ext cx="1261241" cy="3231654"/>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There are a couple of ways to create a new folder. You can right-click on the Inbox folder, and type in the name of your new folder.</a:t>
            </a:r>
          </a:p>
          <a:p>
            <a:endParaRPr lang="en-US" sz="1200" dirty="0">
              <a:latin typeface="Segoe UI" panose="020B0502040204020203" pitchFamily="34" charset="0"/>
              <a:cs typeface="Segoe UI" panose="020B0502040204020203" pitchFamily="34" charset="0"/>
            </a:endParaRP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You can also click on </a:t>
            </a:r>
            <a:r>
              <a:rPr lang="en-US" sz="1200" b="1" dirty="0">
                <a:latin typeface="Segoe UI" panose="020B0502040204020203" pitchFamily="34" charset="0"/>
                <a:cs typeface="Segoe UI" panose="020B0502040204020203" pitchFamily="34" charset="0"/>
              </a:rPr>
              <a:t>New folder </a:t>
            </a:r>
            <a:r>
              <a:rPr lang="en-US" sz="1200" dirty="0">
                <a:latin typeface="Segoe UI" panose="020B0502040204020203" pitchFamily="34" charset="0"/>
                <a:cs typeface="Segoe UI" panose="020B0502040204020203" pitchFamily="34" charset="0"/>
              </a:rPr>
              <a:t>which is at the bottom of your folders list.</a:t>
            </a:r>
          </a:p>
        </p:txBody>
      </p:sp>
      <p:sp>
        <p:nvSpPr>
          <p:cNvPr id="14" name="TextBox 13">
            <a:extLst>
              <a:ext uri="{FF2B5EF4-FFF2-40B4-BE49-F238E27FC236}">
                <a16:creationId xmlns:a16="http://schemas.microsoft.com/office/drawing/2014/main" id="{A0ACB443-A53D-4736-A93C-5B0933D35710}"/>
              </a:ext>
            </a:extLst>
          </p:cNvPr>
          <p:cNvSpPr txBox="1"/>
          <p:nvPr/>
        </p:nvSpPr>
        <p:spPr>
          <a:xfrm>
            <a:off x="3561594" y="2211130"/>
            <a:ext cx="2017987" cy="1569660"/>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There may be times when content should be placed in a subfolder. To create a subfolder, right-click on the folder and click on </a:t>
            </a:r>
            <a:r>
              <a:rPr lang="en-US" sz="1200" b="1" dirty="0">
                <a:latin typeface="Segoe UI" panose="020B0502040204020203" pitchFamily="34" charset="0"/>
                <a:cs typeface="Segoe UI" panose="020B0502040204020203" pitchFamily="34" charset="0"/>
              </a:rPr>
              <a:t>Create new subfolder. </a:t>
            </a:r>
            <a:r>
              <a:rPr lang="en-US" sz="1200" dirty="0">
                <a:latin typeface="Segoe UI" panose="020B0502040204020203" pitchFamily="34" charset="0"/>
                <a:cs typeface="Segoe UI" panose="020B0502040204020203" pitchFamily="34" charset="0"/>
              </a:rPr>
              <a:t>Then type the name of the subfolder.</a:t>
            </a:r>
            <a:endParaRPr lang="en-US" sz="1200" b="1" dirty="0">
              <a:latin typeface="Segoe UI" panose="020B0502040204020203" pitchFamily="34" charset="0"/>
              <a:cs typeface="Segoe UI" panose="020B0502040204020203" pitchFamily="34" charset="0"/>
            </a:endParaRPr>
          </a:p>
        </p:txBody>
      </p:sp>
      <p:grpSp>
        <p:nvGrpSpPr>
          <p:cNvPr id="20" name="Group 19">
            <a:extLst>
              <a:ext uri="{FF2B5EF4-FFF2-40B4-BE49-F238E27FC236}">
                <a16:creationId xmlns:a16="http://schemas.microsoft.com/office/drawing/2014/main" id="{4AE26D2E-C0EE-19D2-F701-8F6F87522F1D}"/>
              </a:ext>
            </a:extLst>
          </p:cNvPr>
          <p:cNvGrpSpPr/>
          <p:nvPr/>
        </p:nvGrpSpPr>
        <p:grpSpPr>
          <a:xfrm>
            <a:off x="5574966" y="2164394"/>
            <a:ext cx="1957574" cy="2088217"/>
            <a:chOff x="5677442" y="2536060"/>
            <a:chExt cx="1957574" cy="2088217"/>
          </a:xfrm>
        </p:grpSpPr>
        <p:pic>
          <p:nvPicPr>
            <p:cNvPr id="10" name="Picture 9">
              <a:extLst>
                <a:ext uri="{FF2B5EF4-FFF2-40B4-BE49-F238E27FC236}">
                  <a16:creationId xmlns:a16="http://schemas.microsoft.com/office/drawing/2014/main" id="{E4083B78-949D-BECE-DC00-2C3342FF39E9}"/>
                </a:ext>
              </a:extLst>
            </p:cNvPr>
            <p:cNvPicPr>
              <a:picLocks noChangeAspect="1"/>
            </p:cNvPicPr>
            <p:nvPr/>
          </p:nvPicPr>
          <p:blipFill>
            <a:blip r:embed="rId5"/>
            <a:stretch>
              <a:fillRect/>
            </a:stretch>
          </p:blipFill>
          <p:spPr>
            <a:xfrm>
              <a:off x="5677442" y="2536060"/>
              <a:ext cx="1748117" cy="1433602"/>
            </a:xfrm>
            <a:prstGeom prst="rect">
              <a:avLst/>
            </a:prstGeom>
            <a:ln>
              <a:solidFill>
                <a:schemeClr val="bg2">
                  <a:lumMod val="50000"/>
                </a:schemeClr>
              </a:solidFill>
            </a:ln>
          </p:spPr>
        </p:pic>
        <p:sp>
          <p:nvSpPr>
            <p:cNvPr id="15" name="Rectangle 14">
              <a:extLst>
                <a:ext uri="{FF2B5EF4-FFF2-40B4-BE49-F238E27FC236}">
                  <a16:creationId xmlns:a16="http://schemas.microsoft.com/office/drawing/2014/main" id="{175C9815-7970-BBF8-01DE-DABBE3559CBD}"/>
                </a:ext>
              </a:extLst>
            </p:cNvPr>
            <p:cNvSpPr/>
            <p:nvPr/>
          </p:nvSpPr>
          <p:spPr>
            <a:xfrm>
              <a:off x="6107668" y="2648173"/>
              <a:ext cx="1215415" cy="264236"/>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BBC6103-BF92-E9B1-592D-46D7D73DB4E4}"/>
                </a:ext>
              </a:extLst>
            </p:cNvPr>
            <p:cNvPicPr>
              <a:picLocks noChangeAspect="1"/>
            </p:cNvPicPr>
            <p:nvPr/>
          </p:nvPicPr>
          <p:blipFill>
            <a:blip r:embed="rId6"/>
            <a:stretch>
              <a:fillRect/>
            </a:stretch>
          </p:blipFill>
          <p:spPr>
            <a:xfrm>
              <a:off x="5878406" y="3828314"/>
              <a:ext cx="1756610" cy="795963"/>
            </a:xfrm>
            <a:prstGeom prst="rect">
              <a:avLst/>
            </a:prstGeom>
            <a:ln w="28575">
              <a:solidFill>
                <a:srgbClr val="92D050"/>
              </a:solidFill>
            </a:ln>
          </p:spPr>
        </p:pic>
        <p:cxnSp>
          <p:nvCxnSpPr>
            <p:cNvPr id="19" name="Straight Arrow Connector 18">
              <a:extLst>
                <a:ext uri="{FF2B5EF4-FFF2-40B4-BE49-F238E27FC236}">
                  <a16:creationId xmlns:a16="http://schemas.microsoft.com/office/drawing/2014/main" id="{E084A185-28A1-2B3D-7443-94485E1560E7}"/>
                </a:ext>
              </a:extLst>
            </p:cNvPr>
            <p:cNvCxnSpPr/>
            <p:nvPr/>
          </p:nvCxnSpPr>
          <p:spPr>
            <a:xfrm>
              <a:off x="6551500" y="2912409"/>
              <a:ext cx="369562" cy="915905"/>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F9036FE6-5CA8-6D89-81E9-DA2E831763E6}"/>
              </a:ext>
            </a:extLst>
          </p:cNvPr>
          <p:cNvSpPr txBox="1"/>
          <p:nvPr/>
        </p:nvSpPr>
        <p:spPr>
          <a:xfrm>
            <a:off x="3561594" y="4446269"/>
            <a:ext cx="3970946" cy="1015663"/>
          </a:xfrm>
          <a:prstGeom prst="rect">
            <a:avLst/>
          </a:prstGeom>
          <a:noFill/>
        </p:spPr>
        <p:txBody>
          <a:bodyPr wrap="square" rtlCol="0">
            <a:spAutoFit/>
          </a:bodyPr>
          <a:lstStyle/>
          <a:p>
            <a:r>
              <a:rPr lang="en-US" sz="1200" b="1" i="1" dirty="0">
                <a:latin typeface="Segoe UI" panose="020B0502040204020203" pitchFamily="34" charset="0"/>
                <a:cs typeface="Segoe UI" panose="020B0502040204020203" pitchFamily="34" charset="0"/>
              </a:rPr>
              <a:t>Note: </a:t>
            </a:r>
            <a:r>
              <a:rPr lang="en-US" sz="1200" i="1" dirty="0">
                <a:latin typeface="Segoe UI" panose="020B0502040204020203" pitchFamily="34" charset="0"/>
                <a:cs typeface="Segoe UI" panose="020B0502040204020203" pitchFamily="34" charset="0"/>
              </a:rPr>
              <a:t>You can move folders and subfolders by dragging and dropping them in a new location, or by right-clicking on the folder, from the menu options select </a:t>
            </a:r>
            <a:r>
              <a:rPr lang="en-US" sz="1200" b="1" i="1" dirty="0">
                <a:latin typeface="Segoe UI" panose="020B0502040204020203" pitchFamily="34" charset="0"/>
                <a:cs typeface="Segoe UI" panose="020B0502040204020203" pitchFamily="34" charset="0"/>
              </a:rPr>
              <a:t>Move. </a:t>
            </a:r>
            <a:r>
              <a:rPr lang="en-US" sz="1200" i="1" dirty="0">
                <a:latin typeface="Segoe UI" panose="020B0502040204020203" pitchFamily="34" charset="0"/>
                <a:cs typeface="Segoe UI" panose="020B0502040204020203" pitchFamily="34" charset="0"/>
              </a:rPr>
              <a:t>A pop-up list of all folders will come up. Choose the folder you want to move the content into and click </a:t>
            </a:r>
            <a:r>
              <a:rPr lang="en-US" sz="1200" b="1" i="1" dirty="0">
                <a:latin typeface="Segoe UI" panose="020B0502040204020203" pitchFamily="34" charset="0"/>
                <a:cs typeface="Segoe UI" panose="020B0502040204020203" pitchFamily="34" charset="0"/>
              </a:rPr>
              <a:t>Move</a:t>
            </a:r>
            <a:r>
              <a:rPr lang="en-US" sz="1200" i="1" dirty="0">
                <a:latin typeface="Segoe UI" panose="020B0502040204020203" pitchFamily="34" charset="0"/>
                <a:cs typeface="Segoe UI" panose="020B0502040204020203" pitchFamily="34" charset="0"/>
              </a:rPr>
              <a:t>. </a:t>
            </a:r>
            <a:endParaRPr lang="en-US" sz="1200" b="1" i="1" dirty="0">
              <a:latin typeface="Segoe UI" panose="020B0502040204020203" pitchFamily="34" charset="0"/>
              <a:cs typeface="Segoe UI" panose="020B0502040204020203" pitchFamily="34" charset="0"/>
            </a:endParaRPr>
          </a:p>
        </p:txBody>
      </p:sp>
      <p:sp>
        <p:nvSpPr>
          <p:cNvPr id="24" name="TextBox 23">
            <a:extLst>
              <a:ext uri="{FF2B5EF4-FFF2-40B4-BE49-F238E27FC236}">
                <a16:creationId xmlns:a16="http://schemas.microsoft.com/office/drawing/2014/main" id="{C1F72231-D36E-EC53-96F4-745DA38A3F6D}"/>
              </a:ext>
            </a:extLst>
          </p:cNvPr>
          <p:cNvSpPr txBox="1"/>
          <p:nvPr/>
        </p:nvSpPr>
        <p:spPr>
          <a:xfrm>
            <a:off x="2465744" y="6497045"/>
            <a:ext cx="2454510" cy="1015663"/>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To delete a folder, right-click on the folder. Select </a:t>
            </a:r>
            <a:r>
              <a:rPr lang="en-US" sz="1200" b="1" dirty="0">
                <a:latin typeface="Segoe UI" panose="020B0502040204020203" pitchFamily="34" charset="0"/>
                <a:cs typeface="Segoe UI" panose="020B0502040204020203" pitchFamily="34" charset="0"/>
              </a:rPr>
              <a:t>Delete folder </a:t>
            </a:r>
            <a:r>
              <a:rPr lang="en-US" sz="1200" dirty="0">
                <a:latin typeface="Segoe UI" panose="020B0502040204020203" pitchFamily="34" charset="0"/>
                <a:cs typeface="Segoe UI" panose="020B0502040204020203" pitchFamily="34" charset="0"/>
              </a:rPr>
              <a:t>from the menu. Click </a:t>
            </a:r>
            <a:r>
              <a:rPr lang="en-US" sz="1200" b="1" dirty="0">
                <a:latin typeface="Segoe UI" panose="020B0502040204020203" pitchFamily="34" charset="0"/>
                <a:cs typeface="Segoe UI" panose="020B0502040204020203" pitchFamily="34" charset="0"/>
              </a:rPr>
              <a:t>OK </a:t>
            </a:r>
            <a:r>
              <a:rPr lang="en-US" sz="1200" dirty="0">
                <a:latin typeface="Segoe UI" panose="020B0502040204020203" pitchFamily="34" charset="0"/>
                <a:cs typeface="Segoe UI" panose="020B0502040204020203" pitchFamily="34" charset="0"/>
              </a:rPr>
              <a:t>to delete the folder and send all items to the Deleted Items folder. </a:t>
            </a:r>
          </a:p>
        </p:txBody>
      </p:sp>
      <p:pic>
        <p:nvPicPr>
          <p:cNvPr id="6" name="Picture 5">
            <a:extLst>
              <a:ext uri="{FF2B5EF4-FFF2-40B4-BE49-F238E27FC236}">
                <a16:creationId xmlns:a16="http://schemas.microsoft.com/office/drawing/2014/main" id="{30A0AE8D-FE13-4FED-86B2-3052C0BE4C4B}"/>
              </a:ext>
            </a:extLst>
          </p:cNvPr>
          <p:cNvPicPr>
            <a:picLocks noChangeAspect="1"/>
          </p:cNvPicPr>
          <p:nvPr/>
        </p:nvPicPr>
        <p:blipFill>
          <a:blip r:embed="rId5"/>
          <a:stretch>
            <a:fillRect/>
          </a:stretch>
        </p:blipFill>
        <p:spPr>
          <a:xfrm>
            <a:off x="214411" y="6136063"/>
            <a:ext cx="2088608" cy="1712833"/>
          </a:xfrm>
          <a:prstGeom prst="rect">
            <a:avLst/>
          </a:prstGeom>
          <a:ln>
            <a:solidFill>
              <a:schemeClr val="bg2">
                <a:lumMod val="50000"/>
              </a:schemeClr>
            </a:solidFill>
          </a:ln>
        </p:spPr>
      </p:pic>
      <p:sp>
        <p:nvSpPr>
          <p:cNvPr id="22" name="Rectangle 21">
            <a:extLst>
              <a:ext uri="{FF2B5EF4-FFF2-40B4-BE49-F238E27FC236}">
                <a16:creationId xmlns:a16="http://schemas.microsoft.com/office/drawing/2014/main" id="{1C578E15-6A54-A842-627F-E6DD4FF0621F}"/>
              </a:ext>
            </a:extLst>
          </p:cNvPr>
          <p:cNvSpPr/>
          <p:nvPr/>
        </p:nvSpPr>
        <p:spPr>
          <a:xfrm>
            <a:off x="788275" y="6525304"/>
            <a:ext cx="945931" cy="36260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7FEE2924-A48D-438D-080C-A06F7C14F747}"/>
              </a:ext>
            </a:extLst>
          </p:cNvPr>
          <p:cNvCxnSpPr>
            <a:cxnSpLocks/>
            <a:stCxn id="22" idx="3"/>
            <a:endCxn id="24" idx="1"/>
          </p:cNvCxnSpPr>
          <p:nvPr/>
        </p:nvCxnSpPr>
        <p:spPr>
          <a:xfrm>
            <a:off x="1734206" y="6706608"/>
            <a:ext cx="731538" cy="298269"/>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63283142-39AF-BD28-C44F-01D284689D81}"/>
              </a:ext>
            </a:extLst>
          </p:cNvPr>
          <p:cNvPicPr>
            <a:picLocks noChangeAspect="1"/>
          </p:cNvPicPr>
          <p:nvPr/>
        </p:nvPicPr>
        <p:blipFill>
          <a:blip r:embed="rId7"/>
          <a:stretch>
            <a:fillRect/>
          </a:stretch>
        </p:blipFill>
        <p:spPr>
          <a:xfrm>
            <a:off x="5310030" y="8537232"/>
            <a:ext cx="2013053" cy="840400"/>
          </a:xfrm>
          <a:prstGeom prst="rect">
            <a:avLst/>
          </a:prstGeom>
          <a:ln>
            <a:solidFill>
              <a:schemeClr val="bg2">
                <a:lumMod val="50000"/>
              </a:schemeClr>
            </a:solidFill>
          </a:ln>
        </p:spPr>
      </p:pic>
      <p:sp>
        <p:nvSpPr>
          <p:cNvPr id="31" name="TextBox 30">
            <a:extLst>
              <a:ext uri="{FF2B5EF4-FFF2-40B4-BE49-F238E27FC236}">
                <a16:creationId xmlns:a16="http://schemas.microsoft.com/office/drawing/2014/main" id="{2A8995B3-6858-6EE7-578D-E5F8B1D62A8D}"/>
              </a:ext>
            </a:extLst>
          </p:cNvPr>
          <p:cNvSpPr txBox="1"/>
          <p:nvPr/>
        </p:nvSpPr>
        <p:spPr>
          <a:xfrm>
            <a:off x="2465744" y="8592091"/>
            <a:ext cx="2454510" cy="830997"/>
          </a:xfrm>
          <a:prstGeom prst="rect">
            <a:avLst/>
          </a:prstGeom>
          <a:noFill/>
          <a:ln w="28575">
            <a:solidFill>
              <a:srgbClr val="92D050"/>
            </a:solidFill>
          </a:ln>
        </p:spPr>
        <p:txBody>
          <a:bodyPr wrap="square" rtlCol="0">
            <a:spAutoFit/>
          </a:bodyPr>
          <a:lstStyle/>
          <a:p>
            <a:r>
              <a:rPr lang="en-US" sz="1200" dirty="0">
                <a:latin typeface="Segoe UI" panose="020B0502040204020203" pitchFamily="34" charset="0"/>
                <a:cs typeface="Segoe UI" panose="020B0502040204020203" pitchFamily="34" charset="0"/>
              </a:rPr>
              <a:t>To Rename a folder, right click on the folder and select Rename from the menu. Type in the new name for the folder.</a:t>
            </a:r>
          </a:p>
        </p:txBody>
      </p:sp>
      <p:pic>
        <p:nvPicPr>
          <p:cNvPr id="47" name="Picture 46">
            <a:extLst>
              <a:ext uri="{FF2B5EF4-FFF2-40B4-BE49-F238E27FC236}">
                <a16:creationId xmlns:a16="http://schemas.microsoft.com/office/drawing/2014/main" id="{E5FF1984-CC38-01D8-3357-0934C41D79B3}"/>
              </a:ext>
            </a:extLst>
          </p:cNvPr>
          <p:cNvPicPr>
            <a:picLocks noChangeAspect="1"/>
          </p:cNvPicPr>
          <p:nvPr/>
        </p:nvPicPr>
        <p:blipFill>
          <a:blip r:embed="rId5"/>
          <a:stretch>
            <a:fillRect/>
          </a:stretch>
        </p:blipFill>
        <p:spPr>
          <a:xfrm>
            <a:off x="216725" y="8219176"/>
            <a:ext cx="2088608" cy="1712833"/>
          </a:xfrm>
          <a:prstGeom prst="rect">
            <a:avLst/>
          </a:prstGeom>
          <a:ln>
            <a:solidFill>
              <a:schemeClr val="bg2">
                <a:lumMod val="50000"/>
              </a:schemeClr>
            </a:solidFill>
          </a:ln>
        </p:spPr>
      </p:pic>
      <p:sp>
        <p:nvSpPr>
          <p:cNvPr id="23" name="Rectangle 22">
            <a:extLst>
              <a:ext uri="{FF2B5EF4-FFF2-40B4-BE49-F238E27FC236}">
                <a16:creationId xmlns:a16="http://schemas.microsoft.com/office/drawing/2014/main" id="{A2A1B6F2-A2FC-C531-809F-90D5ABE300C6}"/>
              </a:ext>
            </a:extLst>
          </p:cNvPr>
          <p:cNvSpPr/>
          <p:nvPr/>
        </p:nvSpPr>
        <p:spPr>
          <a:xfrm>
            <a:off x="788275" y="9563339"/>
            <a:ext cx="646387" cy="36867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45324281-AA95-FF0B-A04D-29E048705599}"/>
              </a:ext>
            </a:extLst>
          </p:cNvPr>
          <p:cNvCxnSpPr>
            <a:stCxn id="23" idx="3"/>
            <a:endCxn id="31" idx="1"/>
          </p:cNvCxnSpPr>
          <p:nvPr/>
        </p:nvCxnSpPr>
        <p:spPr>
          <a:xfrm flipV="1">
            <a:off x="1434662" y="9007590"/>
            <a:ext cx="1031082" cy="740084"/>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782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11CFCCD-24C6-48B0-2EE0-B4FE179B2FB4}"/>
              </a:ext>
            </a:extLst>
          </p:cNvPr>
          <p:cNvSpPr txBox="1"/>
          <p:nvPr/>
        </p:nvSpPr>
        <p:spPr>
          <a:xfrm>
            <a:off x="189186" y="315310"/>
            <a:ext cx="5912069" cy="461665"/>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Calendar Views in Outlook on the Web</a:t>
            </a:r>
          </a:p>
        </p:txBody>
      </p:sp>
      <p:pic>
        <p:nvPicPr>
          <p:cNvPr id="15" name="Picture 14">
            <a:extLst>
              <a:ext uri="{FF2B5EF4-FFF2-40B4-BE49-F238E27FC236}">
                <a16:creationId xmlns:a16="http://schemas.microsoft.com/office/drawing/2014/main" id="{253CFA92-FC1E-6434-C23E-026F07C95AA5}"/>
              </a:ext>
            </a:extLst>
          </p:cNvPr>
          <p:cNvPicPr>
            <a:picLocks noChangeAspect="1"/>
          </p:cNvPicPr>
          <p:nvPr/>
        </p:nvPicPr>
        <p:blipFill>
          <a:blip r:embed="rId2"/>
          <a:stretch>
            <a:fillRect/>
          </a:stretch>
        </p:blipFill>
        <p:spPr>
          <a:xfrm>
            <a:off x="6644880" y="991584"/>
            <a:ext cx="480847" cy="502217"/>
          </a:xfrm>
          <a:prstGeom prst="rect">
            <a:avLst/>
          </a:prstGeom>
          <a:ln>
            <a:solidFill>
              <a:schemeClr val="bg2">
                <a:lumMod val="50000"/>
              </a:schemeClr>
            </a:solidFill>
          </a:ln>
        </p:spPr>
      </p:pic>
      <p:sp>
        <p:nvSpPr>
          <p:cNvPr id="16" name="TextBox 15">
            <a:extLst>
              <a:ext uri="{FF2B5EF4-FFF2-40B4-BE49-F238E27FC236}">
                <a16:creationId xmlns:a16="http://schemas.microsoft.com/office/drawing/2014/main" id="{05BC1AB4-93B2-0F53-EB92-D344E6941A27}"/>
              </a:ext>
            </a:extLst>
          </p:cNvPr>
          <p:cNvSpPr txBox="1"/>
          <p:nvPr/>
        </p:nvSpPr>
        <p:spPr>
          <a:xfrm>
            <a:off x="189186" y="991925"/>
            <a:ext cx="5912069" cy="461665"/>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To access the calendar in Outlook on the Web, click on the calendar icon in the left navigation pane.</a:t>
            </a:r>
          </a:p>
        </p:txBody>
      </p:sp>
      <p:sp>
        <p:nvSpPr>
          <p:cNvPr id="19" name="TextBox 18">
            <a:extLst>
              <a:ext uri="{FF2B5EF4-FFF2-40B4-BE49-F238E27FC236}">
                <a16:creationId xmlns:a16="http://schemas.microsoft.com/office/drawing/2014/main" id="{FDE8905D-7491-596E-3757-F702AEF70144}"/>
              </a:ext>
            </a:extLst>
          </p:cNvPr>
          <p:cNvSpPr txBox="1"/>
          <p:nvPr/>
        </p:nvSpPr>
        <p:spPr>
          <a:xfrm>
            <a:off x="182880" y="1549400"/>
            <a:ext cx="7406640" cy="276999"/>
          </a:xfrm>
          <a:prstGeom prst="rect">
            <a:avLst/>
          </a:prstGeom>
          <a:solidFill>
            <a:srgbClr val="0F78D4"/>
          </a:solidFill>
        </p:spPr>
        <p:txBody>
          <a:bodyPr wrap="square" rtlCol="0">
            <a:spAutoFit/>
          </a:bodyPr>
          <a:lstStyle/>
          <a:p>
            <a:pPr algn="ctr"/>
            <a:r>
              <a:rPr lang="en-US" sz="1200" b="1" dirty="0">
                <a:solidFill>
                  <a:schemeClr val="bg1"/>
                </a:solidFill>
                <a:latin typeface="Segoe UI" panose="020B0502040204020203" pitchFamily="34" charset="0"/>
                <a:cs typeface="Segoe UI" panose="020B0502040204020203" pitchFamily="34" charset="0"/>
              </a:rPr>
              <a:t>Changing the display</a:t>
            </a:r>
          </a:p>
        </p:txBody>
      </p:sp>
      <p:grpSp>
        <p:nvGrpSpPr>
          <p:cNvPr id="32" name="Group 31">
            <a:extLst>
              <a:ext uri="{FF2B5EF4-FFF2-40B4-BE49-F238E27FC236}">
                <a16:creationId xmlns:a16="http://schemas.microsoft.com/office/drawing/2014/main" id="{B241044D-7755-2DA1-EB35-D8FB654A86E4}"/>
              </a:ext>
            </a:extLst>
          </p:cNvPr>
          <p:cNvGrpSpPr/>
          <p:nvPr/>
        </p:nvGrpSpPr>
        <p:grpSpPr>
          <a:xfrm>
            <a:off x="182880" y="1922209"/>
            <a:ext cx="7199387" cy="4956503"/>
            <a:chOff x="211053" y="2170952"/>
            <a:chExt cx="7199387" cy="4956503"/>
          </a:xfrm>
        </p:grpSpPr>
        <p:pic>
          <p:nvPicPr>
            <p:cNvPr id="9" name="Picture 8">
              <a:extLst>
                <a:ext uri="{FF2B5EF4-FFF2-40B4-BE49-F238E27FC236}">
                  <a16:creationId xmlns:a16="http://schemas.microsoft.com/office/drawing/2014/main" id="{EA351B92-0E79-DE4E-5139-68F05A69463E}"/>
                </a:ext>
              </a:extLst>
            </p:cNvPr>
            <p:cNvPicPr>
              <a:picLocks noChangeAspect="1"/>
            </p:cNvPicPr>
            <p:nvPr/>
          </p:nvPicPr>
          <p:blipFill>
            <a:blip r:embed="rId3"/>
            <a:stretch>
              <a:fillRect/>
            </a:stretch>
          </p:blipFill>
          <p:spPr>
            <a:xfrm>
              <a:off x="4533742" y="5171554"/>
              <a:ext cx="2876698" cy="1955901"/>
            </a:xfrm>
            <a:prstGeom prst="rect">
              <a:avLst/>
            </a:prstGeom>
            <a:ln>
              <a:solidFill>
                <a:schemeClr val="bg2">
                  <a:lumMod val="50000"/>
                </a:schemeClr>
              </a:solidFill>
            </a:ln>
          </p:spPr>
        </p:pic>
        <p:pic>
          <p:nvPicPr>
            <p:cNvPr id="12" name="Picture 11">
              <a:extLst>
                <a:ext uri="{FF2B5EF4-FFF2-40B4-BE49-F238E27FC236}">
                  <a16:creationId xmlns:a16="http://schemas.microsoft.com/office/drawing/2014/main" id="{1EFB8ECF-3A0A-79EB-13AB-5C642649A561}"/>
                </a:ext>
              </a:extLst>
            </p:cNvPr>
            <p:cNvPicPr>
              <a:picLocks noChangeAspect="1"/>
            </p:cNvPicPr>
            <p:nvPr/>
          </p:nvPicPr>
          <p:blipFill>
            <a:blip r:embed="rId4"/>
            <a:stretch>
              <a:fillRect/>
            </a:stretch>
          </p:blipFill>
          <p:spPr>
            <a:xfrm>
              <a:off x="478369" y="2256601"/>
              <a:ext cx="2065801" cy="2205069"/>
            </a:xfrm>
            <a:prstGeom prst="rect">
              <a:avLst/>
            </a:prstGeom>
            <a:ln>
              <a:solidFill>
                <a:schemeClr val="bg2">
                  <a:lumMod val="50000"/>
                </a:schemeClr>
              </a:solidFill>
            </a:ln>
          </p:spPr>
        </p:pic>
        <p:pic>
          <p:nvPicPr>
            <p:cNvPr id="13" name="Picture 12">
              <a:extLst>
                <a:ext uri="{FF2B5EF4-FFF2-40B4-BE49-F238E27FC236}">
                  <a16:creationId xmlns:a16="http://schemas.microsoft.com/office/drawing/2014/main" id="{6E102961-65B9-BFEE-2270-FCEB164155F6}"/>
                </a:ext>
              </a:extLst>
            </p:cNvPr>
            <p:cNvPicPr>
              <a:picLocks noChangeAspect="1"/>
            </p:cNvPicPr>
            <p:nvPr/>
          </p:nvPicPr>
          <p:blipFill>
            <a:blip r:embed="rId5"/>
            <a:stretch>
              <a:fillRect/>
            </a:stretch>
          </p:blipFill>
          <p:spPr>
            <a:xfrm>
              <a:off x="2474288" y="5213875"/>
              <a:ext cx="1701887" cy="1784442"/>
            </a:xfrm>
            <a:prstGeom prst="rect">
              <a:avLst/>
            </a:prstGeom>
            <a:ln>
              <a:solidFill>
                <a:schemeClr val="bg2">
                  <a:lumMod val="50000"/>
                </a:schemeClr>
              </a:solidFill>
            </a:ln>
          </p:spPr>
        </p:pic>
        <p:pic>
          <p:nvPicPr>
            <p:cNvPr id="18" name="Picture 17">
              <a:extLst>
                <a:ext uri="{FF2B5EF4-FFF2-40B4-BE49-F238E27FC236}">
                  <a16:creationId xmlns:a16="http://schemas.microsoft.com/office/drawing/2014/main" id="{FEA3E730-D330-0670-8282-7B0DB39B4ADB}"/>
                </a:ext>
              </a:extLst>
            </p:cNvPr>
            <p:cNvPicPr>
              <a:picLocks noChangeAspect="1"/>
            </p:cNvPicPr>
            <p:nvPr/>
          </p:nvPicPr>
          <p:blipFill>
            <a:blip r:embed="rId6"/>
            <a:stretch>
              <a:fillRect/>
            </a:stretch>
          </p:blipFill>
          <p:spPr>
            <a:xfrm>
              <a:off x="211053" y="4796136"/>
              <a:ext cx="1920766" cy="564293"/>
            </a:xfrm>
            <a:prstGeom prst="rect">
              <a:avLst/>
            </a:prstGeom>
            <a:ln>
              <a:solidFill>
                <a:schemeClr val="bg2">
                  <a:lumMod val="50000"/>
                </a:schemeClr>
              </a:solidFill>
            </a:ln>
          </p:spPr>
        </p:pic>
        <p:sp>
          <p:nvSpPr>
            <p:cNvPr id="20" name="TextBox 19">
              <a:extLst>
                <a:ext uri="{FF2B5EF4-FFF2-40B4-BE49-F238E27FC236}">
                  <a16:creationId xmlns:a16="http://schemas.microsoft.com/office/drawing/2014/main" id="{00A6B869-F91D-39A0-5291-A372C838B694}"/>
                </a:ext>
              </a:extLst>
            </p:cNvPr>
            <p:cNvSpPr txBox="1"/>
            <p:nvPr/>
          </p:nvSpPr>
          <p:spPr>
            <a:xfrm>
              <a:off x="2639361" y="2170952"/>
              <a:ext cx="4654670" cy="2123658"/>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You can customize the calendar view by navigating to the upper right-hand area of the calendar page and clicking on the drop down for the current view. The default is a week, but you can set it to your preference here. </a:t>
              </a: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There are a few ways you can change the week you are viewing:</a:t>
              </a:r>
            </a:p>
            <a:p>
              <a:endParaRPr lang="en-US" sz="1200" dirty="0">
                <a:latin typeface="Segoe UI" panose="020B0502040204020203" pitchFamily="34" charset="0"/>
                <a:cs typeface="Segoe UI" panose="020B0502040204020203" pitchFamily="34" charset="0"/>
              </a:endParaRPr>
            </a:p>
            <a:p>
              <a:r>
                <a:rPr lang="en-US" sz="1200" b="1" dirty="0">
                  <a:latin typeface="Segoe UI" panose="020B0502040204020203" pitchFamily="34" charset="0"/>
                  <a:cs typeface="Segoe UI" panose="020B0502040204020203" pitchFamily="34" charset="0"/>
                </a:rPr>
                <a:t>     </a:t>
              </a:r>
              <a:r>
                <a:rPr lang="en-US" sz="1200" dirty="0">
                  <a:latin typeface="Segoe UI" panose="020B0502040204020203" pitchFamily="34" charset="0"/>
                  <a:cs typeface="Segoe UI" panose="020B0502040204020203" pitchFamily="34" charset="0"/>
                </a:rPr>
                <a:t>You can click on the arrow buttons next to </a:t>
              </a:r>
              <a:r>
                <a:rPr lang="en-US" sz="1200" b="1" dirty="0">
                  <a:latin typeface="Segoe UI" panose="020B0502040204020203" pitchFamily="34" charset="0"/>
                  <a:cs typeface="Segoe UI" panose="020B0502040204020203" pitchFamily="34" charset="0"/>
                </a:rPr>
                <a:t>Today</a:t>
              </a:r>
              <a:r>
                <a:rPr lang="en-US" sz="1200" dirty="0">
                  <a:latin typeface="Segoe UI" panose="020B0502040204020203" pitchFamily="34" charset="0"/>
                  <a:cs typeface="Segoe UI" panose="020B0502040204020203" pitchFamily="34" charset="0"/>
                </a:rPr>
                <a:t> in the upper left-hand corner to go forward and back.</a:t>
              </a:r>
            </a:p>
            <a:p>
              <a:endParaRPr lang="en-US" sz="1200" dirty="0">
                <a:latin typeface="Segoe UI" panose="020B0502040204020203" pitchFamily="34" charset="0"/>
                <a:cs typeface="Segoe UI" panose="020B0502040204020203" pitchFamily="34" charset="0"/>
              </a:endParaRPr>
            </a:p>
            <a:p>
              <a:endParaRPr lang="en-US" sz="1200" dirty="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9A980138-02F8-25F5-9EA9-FDCB6C050801}"/>
                </a:ext>
              </a:extLst>
            </p:cNvPr>
            <p:cNvSpPr txBox="1"/>
            <p:nvPr/>
          </p:nvSpPr>
          <p:spPr>
            <a:xfrm>
              <a:off x="2778064" y="4463668"/>
              <a:ext cx="4375836" cy="707886"/>
            </a:xfrm>
            <a:prstGeom prst="rect">
              <a:avLst/>
            </a:prstGeom>
            <a:noFill/>
          </p:spPr>
          <p:txBody>
            <a:bodyPr wrap="square" rtlCol="0">
              <a:spAutoFit/>
            </a:bodyPr>
            <a:lstStyle/>
            <a:p>
              <a:r>
                <a:rPr lang="en-US" sz="1400" dirty="0">
                  <a:latin typeface="Segoe UI" panose="020B0502040204020203" pitchFamily="34" charset="0"/>
                  <a:cs typeface="Segoe UI" panose="020B0502040204020203" pitchFamily="34" charset="0"/>
                </a:rPr>
                <a:t> </a:t>
              </a:r>
              <a:r>
                <a:rPr lang="en-US" sz="1200" dirty="0">
                  <a:latin typeface="Segoe UI" panose="020B0502040204020203" pitchFamily="34" charset="0"/>
                  <a:cs typeface="Segoe UI" panose="020B0502040204020203" pitchFamily="34" charset="0"/>
                </a:rPr>
                <a:t>You can click on the drop down on your current view and choose the week and month you want to view. </a:t>
              </a:r>
              <a:endParaRPr lang="en-US" sz="1400" dirty="0">
                <a:latin typeface="Segoe UI" panose="020B0502040204020203" pitchFamily="34" charset="0"/>
                <a:cs typeface="Segoe UI" panose="020B0502040204020203" pitchFamily="34" charset="0"/>
              </a:endParaRPr>
            </a:p>
            <a:p>
              <a:endParaRPr lang="en-US" sz="1400" dirty="0"/>
            </a:p>
          </p:txBody>
        </p:sp>
        <p:sp>
          <p:nvSpPr>
            <p:cNvPr id="22" name="TextBox 21">
              <a:extLst>
                <a:ext uri="{FF2B5EF4-FFF2-40B4-BE49-F238E27FC236}">
                  <a16:creationId xmlns:a16="http://schemas.microsoft.com/office/drawing/2014/main" id="{42A5669B-929C-95AB-FBED-9AC873E45B50}"/>
                </a:ext>
              </a:extLst>
            </p:cNvPr>
            <p:cNvSpPr txBox="1"/>
            <p:nvPr/>
          </p:nvSpPr>
          <p:spPr>
            <a:xfrm>
              <a:off x="2730469" y="3985785"/>
              <a:ext cx="4471027"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    You can click on the week you want to view on the calendar on the left side of the page.</a:t>
              </a:r>
            </a:p>
            <a:p>
              <a:endParaRPr lang="en-US" sz="1200" dirty="0">
                <a:latin typeface="Segoe UI" panose="020B0502040204020203" pitchFamily="34" charset="0"/>
                <a:cs typeface="Segoe UI" panose="020B0502040204020203" pitchFamily="34" charset="0"/>
              </a:endParaRPr>
            </a:p>
          </p:txBody>
        </p:sp>
        <p:pic>
          <p:nvPicPr>
            <p:cNvPr id="24" name="Graphic 23" descr="Badge 1 with solid fill">
              <a:extLst>
                <a:ext uri="{FF2B5EF4-FFF2-40B4-BE49-F238E27FC236}">
                  <a16:creationId xmlns:a16="http://schemas.microsoft.com/office/drawing/2014/main" id="{D13295DB-0F2A-B12F-8F56-33E9C73F1E4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40121" y="4811026"/>
              <a:ext cx="461664" cy="461664"/>
            </a:xfrm>
            <a:prstGeom prst="rect">
              <a:avLst/>
            </a:prstGeom>
          </p:spPr>
        </p:pic>
        <p:pic>
          <p:nvPicPr>
            <p:cNvPr id="25" name="Graphic 24" descr="Badge 1 with solid fill">
              <a:extLst>
                <a:ext uri="{FF2B5EF4-FFF2-40B4-BE49-F238E27FC236}">
                  <a16:creationId xmlns:a16="http://schemas.microsoft.com/office/drawing/2014/main" id="{3E71365F-E8B3-FF00-18A1-CEAA9FE777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44170" y="3350818"/>
              <a:ext cx="384938" cy="384938"/>
            </a:xfrm>
            <a:prstGeom prst="rect">
              <a:avLst/>
            </a:prstGeom>
          </p:spPr>
        </p:pic>
        <p:pic>
          <p:nvPicPr>
            <p:cNvPr id="27" name="Graphic 26" descr="Badge with solid fill">
              <a:extLst>
                <a:ext uri="{FF2B5EF4-FFF2-40B4-BE49-F238E27FC236}">
                  <a16:creationId xmlns:a16="http://schemas.microsoft.com/office/drawing/2014/main" id="{D99C3B39-4909-1CC3-462F-0E397C72D55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56655" y="3979695"/>
              <a:ext cx="359968" cy="359968"/>
            </a:xfrm>
            <a:prstGeom prst="rect">
              <a:avLst/>
            </a:prstGeom>
          </p:spPr>
        </p:pic>
        <p:pic>
          <p:nvPicPr>
            <p:cNvPr id="28" name="Graphic 27" descr="Badge with solid fill">
              <a:extLst>
                <a:ext uri="{FF2B5EF4-FFF2-40B4-BE49-F238E27FC236}">
                  <a16:creationId xmlns:a16="http://schemas.microsoft.com/office/drawing/2014/main" id="{1129193F-4E17-5E58-76EA-C7DA09DB2A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52002" y="5183421"/>
              <a:ext cx="461664" cy="461664"/>
            </a:xfrm>
            <a:prstGeom prst="rect">
              <a:avLst/>
            </a:prstGeom>
          </p:spPr>
        </p:pic>
        <p:pic>
          <p:nvPicPr>
            <p:cNvPr id="30" name="Graphic 29" descr="Badge 3 with solid fill">
              <a:extLst>
                <a:ext uri="{FF2B5EF4-FFF2-40B4-BE49-F238E27FC236}">
                  <a16:creationId xmlns:a16="http://schemas.microsoft.com/office/drawing/2014/main" id="{F244A6A4-9D5A-EBC4-40CC-618F2FF1507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44170" y="4512456"/>
              <a:ext cx="364856" cy="364856"/>
            </a:xfrm>
            <a:prstGeom prst="rect">
              <a:avLst/>
            </a:prstGeom>
          </p:spPr>
        </p:pic>
        <p:pic>
          <p:nvPicPr>
            <p:cNvPr id="31" name="Graphic 30" descr="Badge 3 with solid fill">
              <a:extLst>
                <a:ext uri="{FF2B5EF4-FFF2-40B4-BE49-F238E27FC236}">
                  <a16:creationId xmlns:a16="http://schemas.microsoft.com/office/drawing/2014/main" id="{AD780625-5CF8-6141-E402-19AA986B443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92549" y="5086613"/>
              <a:ext cx="417891" cy="417891"/>
            </a:xfrm>
            <a:prstGeom prst="rect">
              <a:avLst/>
            </a:prstGeom>
          </p:spPr>
        </p:pic>
      </p:grpSp>
      <p:sp>
        <p:nvSpPr>
          <p:cNvPr id="33" name="TextBox 32">
            <a:extLst>
              <a:ext uri="{FF2B5EF4-FFF2-40B4-BE49-F238E27FC236}">
                <a16:creationId xmlns:a16="http://schemas.microsoft.com/office/drawing/2014/main" id="{73455311-8EBC-DE6E-D3A1-D3A6CC3DF6C7}"/>
              </a:ext>
            </a:extLst>
          </p:cNvPr>
          <p:cNvSpPr txBox="1"/>
          <p:nvPr/>
        </p:nvSpPr>
        <p:spPr>
          <a:xfrm>
            <a:off x="176992" y="6963891"/>
            <a:ext cx="7406640" cy="276999"/>
          </a:xfrm>
          <a:prstGeom prst="rect">
            <a:avLst/>
          </a:prstGeom>
          <a:solidFill>
            <a:srgbClr val="0F78D4"/>
          </a:solidFill>
        </p:spPr>
        <p:txBody>
          <a:bodyPr wrap="square" rtlCol="0">
            <a:spAutoFit/>
          </a:bodyPr>
          <a:lstStyle/>
          <a:p>
            <a:pPr algn="ctr"/>
            <a:r>
              <a:rPr lang="en-US" sz="1200" b="1" dirty="0">
                <a:solidFill>
                  <a:schemeClr val="bg1"/>
                </a:solidFill>
                <a:latin typeface="Segoe UI" panose="020B0502040204020203" pitchFamily="34" charset="0"/>
                <a:cs typeface="Segoe UI" panose="020B0502040204020203" pitchFamily="34" charset="0"/>
              </a:rPr>
              <a:t>Viewing shared calendars</a:t>
            </a:r>
          </a:p>
        </p:txBody>
      </p:sp>
      <p:pic>
        <p:nvPicPr>
          <p:cNvPr id="35" name="Picture 34">
            <a:extLst>
              <a:ext uri="{FF2B5EF4-FFF2-40B4-BE49-F238E27FC236}">
                <a16:creationId xmlns:a16="http://schemas.microsoft.com/office/drawing/2014/main" id="{D8A75BFB-E374-A135-4B8B-2B42F7CFEC0F}"/>
              </a:ext>
            </a:extLst>
          </p:cNvPr>
          <p:cNvPicPr>
            <a:picLocks noChangeAspect="1"/>
          </p:cNvPicPr>
          <p:nvPr/>
        </p:nvPicPr>
        <p:blipFill>
          <a:blip r:embed="rId13"/>
          <a:stretch>
            <a:fillRect/>
          </a:stretch>
        </p:blipFill>
        <p:spPr>
          <a:xfrm>
            <a:off x="3068226" y="8620405"/>
            <a:ext cx="2234534" cy="945380"/>
          </a:xfrm>
          <a:prstGeom prst="rect">
            <a:avLst/>
          </a:prstGeom>
          <a:ln>
            <a:solidFill>
              <a:schemeClr val="bg2">
                <a:lumMod val="50000"/>
              </a:schemeClr>
            </a:solidFill>
          </a:ln>
        </p:spPr>
      </p:pic>
      <p:pic>
        <p:nvPicPr>
          <p:cNvPr id="37" name="Picture 36">
            <a:extLst>
              <a:ext uri="{FF2B5EF4-FFF2-40B4-BE49-F238E27FC236}">
                <a16:creationId xmlns:a16="http://schemas.microsoft.com/office/drawing/2014/main" id="{744E8246-2780-BD40-8F5B-B01F08E24748}"/>
              </a:ext>
            </a:extLst>
          </p:cNvPr>
          <p:cNvPicPr>
            <a:picLocks noChangeAspect="1"/>
          </p:cNvPicPr>
          <p:nvPr/>
        </p:nvPicPr>
        <p:blipFill>
          <a:blip r:embed="rId14"/>
          <a:stretch>
            <a:fillRect/>
          </a:stretch>
        </p:blipFill>
        <p:spPr>
          <a:xfrm>
            <a:off x="450196" y="7382977"/>
            <a:ext cx="1908344" cy="3016866"/>
          </a:xfrm>
          <a:prstGeom prst="rect">
            <a:avLst/>
          </a:prstGeom>
          <a:ln>
            <a:solidFill>
              <a:schemeClr val="bg2">
                <a:lumMod val="50000"/>
              </a:schemeClr>
            </a:solidFill>
          </a:ln>
        </p:spPr>
      </p:pic>
      <p:sp>
        <p:nvSpPr>
          <p:cNvPr id="38" name="TextBox 37">
            <a:extLst>
              <a:ext uri="{FF2B5EF4-FFF2-40B4-BE49-F238E27FC236}">
                <a16:creationId xmlns:a16="http://schemas.microsoft.com/office/drawing/2014/main" id="{5A726512-CA38-04CA-586E-7FCC38FE6928}"/>
              </a:ext>
            </a:extLst>
          </p:cNvPr>
          <p:cNvSpPr txBox="1"/>
          <p:nvPr/>
        </p:nvSpPr>
        <p:spPr>
          <a:xfrm>
            <a:off x="2528482" y="7552305"/>
            <a:ext cx="4308992"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To view a shared calendar, click on the person’s calendar you wish to view. Their meetings will be color-coded and show side-by-side with your meetings on your calendar view. </a:t>
            </a:r>
          </a:p>
        </p:txBody>
      </p:sp>
    </p:spTree>
    <p:extLst>
      <p:ext uri="{BB962C8B-B14F-4D97-AF65-F5344CB8AC3E}">
        <p14:creationId xmlns:p14="http://schemas.microsoft.com/office/powerpoint/2010/main" val="436065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1753E8-3955-5871-1EC0-6FE0F8722A88}"/>
              </a:ext>
            </a:extLst>
          </p:cNvPr>
          <p:cNvSpPr txBox="1"/>
          <p:nvPr/>
        </p:nvSpPr>
        <p:spPr>
          <a:xfrm>
            <a:off x="141889" y="110359"/>
            <a:ext cx="5912069" cy="830997"/>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Scheduling Meetings and Appointments in Outlook on the Web</a:t>
            </a:r>
          </a:p>
        </p:txBody>
      </p:sp>
      <p:pic>
        <p:nvPicPr>
          <p:cNvPr id="4" name="Picture 3">
            <a:extLst>
              <a:ext uri="{FF2B5EF4-FFF2-40B4-BE49-F238E27FC236}">
                <a16:creationId xmlns:a16="http://schemas.microsoft.com/office/drawing/2014/main" id="{3CE0A494-9652-6D7D-74ED-59E1EA618381}"/>
              </a:ext>
            </a:extLst>
          </p:cNvPr>
          <p:cNvPicPr>
            <a:picLocks noChangeAspect="1"/>
          </p:cNvPicPr>
          <p:nvPr/>
        </p:nvPicPr>
        <p:blipFill>
          <a:blip r:embed="rId2"/>
          <a:stretch>
            <a:fillRect/>
          </a:stretch>
        </p:blipFill>
        <p:spPr>
          <a:xfrm>
            <a:off x="3420412" y="1281716"/>
            <a:ext cx="4103688" cy="3061307"/>
          </a:xfrm>
          <a:prstGeom prst="rect">
            <a:avLst/>
          </a:prstGeom>
          <a:ln>
            <a:solidFill>
              <a:schemeClr val="bg2">
                <a:lumMod val="50000"/>
              </a:schemeClr>
            </a:solidFill>
          </a:ln>
        </p:spPr>
      </p:pic>
      <p:pic>
        <p:nvPicPr>
          <p:cNvPr id="5" name="Picture 4">
            <a:extLst>
              <a:ext uri="{FF2B5EF4-FFF2-40B4-BE49-F238E27FC236}">
                <a16:creationId xmlns:a16="http://schemas.microsoft.com/office/drawing/2014/main" id="{F621026B-F289-2F3E-594E-D6A6AC11F797}"/>
              </a:ext>
            </a:extLst>
          </p:cNvPr>
          <p:cNvPicPr>
            <a:picLocks noChangeAspect="1"/>
          </p:cNvPicPr>
          <p:nvPr/>
        </p:nvPicPr>
        <p:blipFill>
          <a:blip r:embed="rId3"/>
          <a:stretch>
            <a:fillRect/>
          </a:stretch>
        </p:blipFill>
        <p:spPr>
          <a:xfrm>
            <a:off x="3070545" y="7452300"/>
            <a:ext cx="3723163" cy="2106664"/>
          </a:xfrm>
          <a:prstGeom prst="rect">
            <a:avLst/>
          </a:prstGeom>
          <a:ln>
            <a:solidFill>
              <a:schemeClr val="bg2">
                <a:lumMod val="50000"/>
              </a:schemeClr>
            </a:solidFill>
          </a:ln>
        </p:spPr>
      </p:pic>
      <p:pic>
        <p:nvPicPr>
          <p:cNvPr id="7" name="Picture 6">
            <a:extLst>
              <a:ext uri="{FF2B5EF4-FFF2-40B4-BE49-F238E27FC236}">
                <a16:creationId xmlns:a16="http://schemas.microsoft.com/office/drawing/2014/main" id="{B97CE09B-3130-A987-3E63-F92D985EFAEF}"/>
              </a:ext>
            </a:extLst>
          </p:cNvPr>
          <p:cNvPicPr>
            <a:picLocks noChangeAspect="1"/>
          </p:cNvPicPr>
          <p:nvPr/>
        </p:nvPicPr>
        <p:blipFill>
          <a:blip r:embed="rId4"/>
          <a:stretch>
            <a:fillRect/>
          </a:stretch>
        </p:blipFill>
        <p:spPr>
          <a:xfrm>
            <a:off x="198381" y="5357328"/>
            <a:ext cx="7118716" cy="1974951"/>
          </a:xfrm>
          <a:prstGeom prst="rect">
            <a:avLst/>
          </a:prstGeom>
          <a:ln>
            <a:solidFill>
              <a:schemeClr val="bg2">
                <a:lumMod val="50000"/>
              </a:schemeClr>
            </a:solidFill>
          </a:ln>
        </p:spPr>
      </p:pic>
      <p:sp>
        <p:nvSpPr>
          <p:cNvPr id="8" name="TextBox 7">
            <a:extLst>
              <a:ext uri="{FF2B5EF4-FFF2-40B4-BE49-F238E27FC236}">
                <a16:creationId xmlns:a16="http://schemas.microsoft.com/office/drawing/2014/main" id="{84AAC904-07C9-CB87-3A61-E1AC1982A285}"/>
              </a:ext>
            </a:extLst>
          </p:cNvPr>
          <p:cNvSpPr txBox="1"/>
          <p:nvPr/>
        </p:nvSpPr>
        <p:spPr>
          <a:xfrm>
            <a:off x="141889" y="1029796"/>
            <a:ext cx="3137339" cy="1200329"/>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There are a couple of ways you can schedule appointments and meetings in your calendar view. You can click on </a:t>
            </a:r>
            <a:r>
              <a:rPr lang="en-US" sz="1200" b="1" dirty="0">
                <a:latin typeface="Segoe UI" panose="020B0502040204020203" pitchFamily="34" charset="0"/>
                <a:cs typeface="Segoe UI" panose="020B0502040204020203" pitchFamily="34" charset="0"/>
              </a:rPr>
              <a:t>New event </a:t>
            </a:r>
            <a:r>
              <a:rPr lang="en-US" sz="1200" dirty="0">
                <a:latin typeface="Segoe UI" panose="020B0502040204020203" pitchFamily="34" charset="0"/>
                <a:cs typeface="Segoe UI" panose="020B0502040204020203" pitchFamily="34" charset="0"/>
              </a:rPr>
              <a:t>in the upper left corner above the small calendar and it will bring up a new window for you to enter information. </a:t>
            </a:r>
          </a:p>
        </p:txBody>
      </p:sp>
      <p:grpSp>
        <p:nvGrpSpPr>
          <p:cNvPr id="11" name="Group 10">
            <a:extLst>
              <a:ext uri="{FF2B5EF4-FFF2-40B4-BE49-F238E27FC236}">
                <a16:creationId xmlns:a16="http://schemas.microsoft.com/office/drawing/2014/main" id="{0D6E4CC6-CDFA-3EC2-3FAA-A49A1E63BF7C}"/>
              </a:ext>
            </a:extLst>
          </p:cNvPr>
          <p:cNvGrpSpPr/>
          <p:nvPr/>
        </p:nvGrpSpPr>
        <p:grpSpPr>
          <a:xfrm>
            <a:off x="1651666" y="2230125"/>
            <a:ext cx="1627562" cy="1730130"/>
            <a:chOff x="1570357" y="2552220"/>
            <a:chExt cx="1627562" cy="1730130"/>
          </a:xfrm>
        </p:grpSpPr>
        <p:pic>
          <p:nvPicPr>
            <p:cNvPr id="3" name="Picture 2">
              <a:extLst>
                <a:ext uri="{FF2B5EF4-FFF2-40B4-BE49-F238E27FC236}">
                  <a16:creationId xmlns:a16="http://schemas.microsoft.com/office/drawing/2014/main" id="{22CA4AB5-FE00-8A78-6326-35724493CA12}"/>
                </a:ext>
              </a:extLst>
            </p:cNvPr>
            <p:cNvPicPr>
              <a:picLocks noChangeAspect="1"/>
            </p:cNvPicPr>
            <p:nvPr/>
          </p:nvPicPr>
          <p:blipFill>
            <a:blip r:embed="rId5"/>
            <a:stretch>
              <a:fillRect/>
            </a:stretch>
          </p:blipFill>
          <p:spPr>
            <a:xfrm>
              <a:off x="1570357" y="2575838"/>
              <a:ext cx="1627562" cy="1706512"/>
            </a:xfrm>
            <a:prstGeom prst="rect">
              <a:avLst/>
            </a:prstGeom>
            <a:ln>
              <a:solidFill>
                <a:schemeClr val="bg2">
                  <a:lumMod val="50000"/>
                </a:schemeClr>
              </a:solidFill>
            </a:ln>
          </p:spPr>
        </p:pic>
        <p:sp>
          <p:nvSpPr>
            <p:cNvPr id="9" name="Rectangle 8">
              <a:extLst>
                <a:ext uri="{FF2B5EF4-FFF2-40B4-BE49-F238E27FC236}">
                  <a16:creationId xmlns:a16="http://schemas.microsoft.com/office/drawing/2014/main" id="{9719262D-303A-950D-31FC-76DBAB42D811}"/>
                </a:ext>
              </a:extLst>
            </p:cNvPr>
            <p:cNvSpPr/>
            <p:nvPr/>
          </p:nvSpPr>
          <p:spPr>
            <a:xfrm>
              <a:off x="2081048" y="2552220"/>
              <a:ext cx="677918" cy="28557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B91686B1-C814-902C-20F8-8DD332B987E3}"/>
              </a:ext>
            </a:extLst>
          </p:cNvPr>
          <p:cNvSpPr/>
          <p:nvPr/>
        </p:nvSpPr>
        <p:spPr>
          <a:xfrm>
            <a:off x="6202043" y="2903405"/>
            <a:ext cx="1243515" cy="28557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DAA8FAF-A59F-816D-0CB7-9A6AEE4D5B5A}"/>
              </a:ext>
            </a:extLst>
          </p:cNvPr>
          <p:cNvSpPr txBox="1"/>
          <p:nvPr/>
        </p:nvSpPr>
        <p:spPr>
          <a:xfrm>
            <a:off x="141889" y="2230125"/>
            <a:ext cx="1368593" cy="2492990"/>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Here you can enter a title, adjust the length of the meeting, invite attendees, and add in notes or documents for the meeting. </a:t>
            </a: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Use the toggle switch to set up a Teams meeting. </a:t>
            </a:r>
          </a:p>
          <a:p>
            <a:endParaRPr lang="en-US" sz="1200" dirty="0">
              <a:latin typeface="Segoe UI" panose="020B0502040204020203" pitchFamily="34" charset="0"/>
              <a:cs typeface="Segoe UI" panose="020B0502040204020203" pitchFamily="34" charset="0"/>
            </a:endParaRPr>
          </a:p>
        </p:txBody>
      </p:sp>
      <p:cxnSp>
        <p:nvCxnSpPr>
          <p:cNvPr id="14" name="Connector: Elbow 13">
            <a:extLst>
              <a:ext uri="{FF2B5EF4-FFF2-40B4-BE49-F238E27FC236}">
                <a16:creationId xmlns:a16="http://schemas.microsoft.com/office/drawing/2014/main" id="{2EA2897A-B177-840B-4AC4-E472210998AB}"/>
              </a:ext>
            </a:extLst>
          </p:cNvPr>
          <p:cNvCxnSpPr/>
          <p:nvPr/>
        </p:nvCxnSpPr>
        <p:spPr>
          <a:xfrm flipV="1">
            <a:off x="1510482" y="3004606"/>
            <a:ext cx="4691561" cy="1237216"/>
          </a:xfrm>
          <a:prstGeom prst="bentConnector3">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DD232AC-FD9C-EF4E-9D70-6B2480303BE6}"/>
              </a:ext>
            </a:extLst>
          </p:cNvPr>
          <p:cNvSpPr txBox="1"/>
          <p:nvPr/>
        </p:nvSpPr>
        <p:spPr>
          <a:xfrm>
            <a:off x="141889" y="4487501"/>
            <a:ext cx="7208790" cy="646331"/>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Use the Scheduling Assistant feature to view the calendars of internal attendees. This helps you set the best time for all to attend without having to go through declines and proposed new times from your participants and potentially need to reschedule the meeting.</a:t>
            </a:r>
          </a:p>
        </p:txBody>
      </p:sp>
      <p:pic>
        <p:nvPicPr>
          <p:cNvPr id="18" name="Picture 17">
            <a:extLst>
              <a:ext uri="{FF2B5EF4-FFF2-40B4-BE49-F238E27FC236}">
                <a16:creationId xmlns:a16="http://schemas.microsoft.com/office/drawing/2014/main" id="{36AE2591-8FDB-476A-57C2-0FDD242151DE}"/>
              </a:ext>
            </a:extLst>
          </p:cNvPr>
          <p:cNvPicPr>
            <a:picLocks noChangeAspect="1"/>
          </p:cNvPicPr>
          <p:nvPr/>
        </p:nvPicPr>
        <p:blipFill>
          <a:blip r:embed="rId6"/>
          <a:stretch>
            <a:fillRect/>
          </a:stretch>
        </p:blipFill>
        <p:spPr>
          <a:xfrm>
            <a:off x="4794588" y="4955513"/>
            <a:ext cx="1355336" cy="368297"/>
          </a:xfrm>
          <a:prstGeom prst="rect">
            <a:avLst/>
          </a:prstGeom>
          <a:ln>
            <a:solidFill>
              <a:schemeClr val="bg2">
                <a:lumMod val="50000"/>
              </a:schemeClr>
            </a:solidFill>
          </a:ln>
        </p:spPr>
      </p:pic>
      <p:sp>
        <p:nvSpPr>
          <p:cNvPr id="19" name="TextBox 18">
            <a:extLst>
              <a:ext uri="{FF2B5EF4-FFF2-40B4-BE49-F238E27FC236}">
                <a16:creationId xmlns:a16="http://schemas.microsoft.com/office/drawing/2014/main" id="{3D33A98A-3619-DDFC-533B-40646D1DB811}"/>
              </a:ext>
            </a:extLst>
          </p:cNvPr>
          <p:cNvSpPr txBox="1"/>
          <p:nvPr/>
        </p:nvSpPr>
        <p:spPr>
          <a:xfrm>
            <a:off x="141889" y="7495011"/>
            <a:ext cx="2928656" cy="2677656"/>
          </a:xfrm>
          <a:prstGeom prst="rect">
            <a:avLst/>
          </a:prstGeom>
          <a:noFill/>
        </p:spPr>
        <p:txBody>
          <a:bodyPr wrap="square" rtlCol="0">
            <a:spAutoFit/>
          </a:bodyPr>
          <a:lstStyle/>
          <a:p>
            <a:r>
              <a:rPr lang="en-US" sz="1200" dirty="0">
                <a:latin typeface="Segoe UI" panose="020B0502040204020203" pitchFamily="34" charset="0"/>
                <a:cs typeface="Segoe UI" panose="020B0502040204020203" pitchFamily="34" charset="0"/>
              </a:rPr>
              <a:t>To schedule an appointment, or non-Teams meeting, you can use the option listed above, or single-click on the calendar at any time in your calendar view. Adjust the time and/or date as needed. Use the toggle switch for an all-day event. </a:t>
            </a:r>
          </a:p>
          <a:p>
            <a:endParaRPr lang="en-US" sz="1200" dirty="0">
              <a:latin typeface="Segoe UI" panose="020B0502040204020203" pitchFamily="34" charset="0"/>
              <a:cs typeface="Segoe UI" panose="020B0502040204020203" pitchFamily="34" charset="0"/>
            </a:endParaRPr>
          </a:p>
          <a:p>
            <a:r>
              <a:rPr lang="en-US" sz="1200" dirty="0">
                <a:latin typeface="Segoe UI" panose="020B0502040204020203" pitchFamily="34" charset="0"/>
                <a:cs typeface="Segoe UI" panose="020B0502040204020203" pitchFamily="34" charset="0"/>
              </a:rPr>
              <a:t>You can add a title, invite attendees, and add a location. If you want to make it a Teams meeting, or have additional add-ins, you can click More options and it will open the larger view with additional meeting options.</a:t>
            </a:r>
          </a:p>
        </p:txBody>
      </p:sp>
    </p:spTree>
    <p:extLst>
      <p:ext uri="{BB962C8B-B14F-4D97-AF65-F5344CB8AC3E}">
        <p14:creationId xmlns:p14="http://schemas.microsoft.com/office/powerpoint/2010/main" val="27377135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C7A61FBBC63A0408CB06766BBF7379A" ma:contentTypeVersion="12" ma:contentTypeDescription="Create a new document." ma:contentTypeScope="" ma:versionID="33f7e03318a92d56759802feab74a762">
  <xsd:schema xmlns:xsd="http://www.w3.org/2001/XMLSchema" xmlns:xs="http://www.w3.org/2001/XMLSchema" xmlns:p="http://schemas.microsoft.com/office/2006/metadata/properties" xmlns:ns2="9c9831e6-9597-40ab-9f67-21a19c9cb0f6" xmlns:ns3="283d07ee-6417-4a5d-bdfc-1670ae2495f2" targetNamespace="http://schemas.microsoft.com/office/2006/metadata/properties" ma:root="true" ma:fieldsID="fa03d2b6e7ec5ce43503487b8e3aca00" ns2:_="" ns3:_="">
    <xsd:import namespace="9c9831e6-9597-40ab-9f67-21a19c9cb0f6"/>
    <xsd:import namespace="283d07ee-6417-4a5d-bdfc-1670ae2495f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9831e6-9597-40ab-9f67-21a19c9cb0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3d07ee-6417-4a5d-bdfc-1670ae2495f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83d07ee-6417-4a5d-bdfc-1670ae2495f2">
      <UserInfo>
        <DisplayName>Hayley Meese-Cherry</DisplayName>
        <AccountId>61</AccountId>
        <AccountType/>
      </UserInfo>
      <UserInfo>
        <DisplayName>Gabrielle Manuel</DisplayName>
        <AccountId>212</AccountId>
        <AccountType/>
      </UserInfo>
      <UserInfo>
        <DisplayName>Angi Johnson</DisplayName>
        <AccountId>96</AccountId>
        <AccountType/>
      </UserInfo>
      <UserInfo>
        <DisplayName>Vallorie Petersen</DisplayName>
        <AccountId>18</AccountId>
        <AccountType/>
      </UserInfo>
      <UserInfo>
        <DisplayName>Christine Esterling</DisplayName>
        <AccountId>13</AccountId>
        <AccountType/>
      </UserInfo>
      <UserInfo>
        <DisplayName>Kelly Lewis</DisplayName>
        <AccountId>250</AccountId>
        <AccountType/>
      </UserInfo>
    </SharedWithUsers>
  </documentManagement>
</p:properties>
</file>

<file path=customXml/itemProps1.xml><?xml version="1.0" encoding="utf-8"?>
<ds:datastoreItem xmlns:ds="http://schemas.openxmlformats.org/officeDocument/2006/customXml" ds:itemID="{2CB355A7-BD95-42C1-874B-979EF13AA058}">
  <ds:schemaRefs>
    <ds:schemaRef ds:uri="http://schemas.microsoft.com/sharepoint/v3/contenttype/forms"/>
  </ds:schemaRefs>
</ds:datastoreItem>
</file>

<file path=customXml/itemProps2.xml><?xml version="1.0" encoding="utf-8"?>
<ds:datastoreItem xmlns:ds="http://schemas.openxmlformats.org/officeDocument/2006/customXml" ds:itemID="{F4C90862-0875-4A4B-A93A-202E77B16A6A}"/>
</file>

<file path=customXml/itemProps3.xml><?xml version="1.0" encoding="utf-8"?>
<ds:datastoreItem xmlns:ds="http://schemas.openxmlformats.org/officeDocument/2006/customXml" ds:itemID="{312534E7-2161-4933-BA48-7CF8237E4DD3}">
  <ds:schemaRefs>
    <ds:schemaRef ds:uri="368dedfa-7e1a-40c9-95cf-4fb9d2a264aa"/>
    <ds:schemaRef ds:uri="3c050a3f-bbc4-4248-ad22-9b7b1aba904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8567a26a-3371-42ad-a2af-23bee9db41dd}" enabled="0" method="" siteId="{8567a26a-3371-42ad-a2af-23bee9db41dd}" removed="1"/>
</clbl:labelList>
</file>

<file path=docProps/app.xml><?xml version="1.0" encoding="utf-8"?>
<Properties xmlns="http://schemas.openxmlformats.org/officeDocument/2006/extended-properties" xmlns:vt="http://schemas.openxmlformats.org/officeDocument/2006/docPropsVTypes">
  <Template>Office Theme</Template>
  <TotalTime>1288</TotalTime>
  <Words>1130</Words>
  <Application>Microsoft Office PowerPoint</Application>
  <PresentationFormat>Custom</PresentationFormat>
  <Paragraphs>103</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Manuel</dc:creator>
  <cp:lastModifiedBy>Stephanie Dykes</cp:lastModifiedBy>
  <cp:revision>2</cp:revision>
  <cp:lastPrinted>2021-09-17T19:03:13Z</cp:lastPrinted>
  <dcterms:created xsi:type="dcterms:W3CDTF">2021-06-08T12:45:36Z</dcterms:created>
  <dcterms:modified xsi:type="dcterms:W3CDTF">2022-07-28T18:41:14Z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0x0101009C7A61FBBC63A0408CB06766BBF7379A</vt:lpwstr>
  </property>
  <property fmtid="{D5CDD505-2E9C-101B-9397-08002B2CF9AE}" pid="3" name="MediaServiceImageTags">
    <vt:lpwstr/>
  </property>
</Properties>
</file>