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320" r:id="rId5"/>
    <p:sldId id="301" r:id="rId6"/>
    <p:sldId id="300" r:id="rId7"/>
    <p:sldId id="322" r:id="rId8"/>
    <p:sldId id="310" r:id="rId9"/>
    <p:sldId id="325" r:id="rId10"/>
    <p:sldId id="312" r:id="rId11"/>
    <p:sldId id="313" r:id="rId12"/>
    <p:sldId id="323" r:id="rId13"/>
    <p:sldId id="314" r:id="rId14"/>
    <p:sldId id="386" r:id="rId15"/>
    <p:sldId id="324" r:id="rId16"/>
    <p:sldId id="315" r:id="rId17"/>
    <p:sldId id="316" r:id="rId18"/>
    <p:sldId id="387" r:id="rId19"/>
    <p:sldId id="384" r:id="rId20"/>
  </p:sldIdLst>
  <p:sldSz cx="7772400" cy="1051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neDrive" id="{C289E340-A308-49DE-9B19-B2D4138A7055}">
          <p14:sldIdLst>
            <p14:sldId id="320"/>
            <p14:sldId id="301"/>
            <p14:sldId id="300"/>
            <p14:sldId id="322"/>
            <p14:sldId id="310"/>
            <p14:sldId id="325"/>
            <p14:sldId id="312"/>
            <p14:sldId id="313"/>
            <p14:sldId id="323"/>
            <p14:sldId id="314"/>
            <p14:sldId id="386"/>
            <p14:sldId id="324"/>
            <p14:sldId id="315"/>
            <p14:sldId id="316"/>
            <p14:sldId id="387"/>
            <p14:sldId id="38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080962-699F-8F32-489D-9F7B859220BA}" name="Vallorie Petersen" initials="VP" userId="Vallorie Petersen"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brielle Manuel" initials="GM" lastIdx="1" clrIdx="0">
    <p:extLst>
      <p:ext uri="{19B8F6BF-5375-455C-9EA6-DF929625EA0E}">
        <p15:presenceInfo xmlns:p15="http://schemas.microsoft.com/office/powerpoint/2012/main" userId="S::gmanuel@enablingtechcorp.com::434b7738-b785-4247-b072-b65f3b23d3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FFFFFF"/>
    <a:srgbClr val="03858A"/>
    <a:srgbClr val="0364B8"/>
    <a:srgbClr val="036C70"/>
    <a:srgbClr val="464775"/>
    <a:srgbClr val="5C5D79"/>
    <a:srgbClr val="FAFAFA"/>
    <a:srgbClr val="252423"/>
    <a:srgbClr val="2928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D94B53-3E1E-4326-8364-E63958B1BFF9}" v="2" dt="2022-07-28T23:16:14.088"/>
    <p1510:client id="{6DEDFD5C-58A5-4E2D-9494-AEA0444AD447}" v="62" dt="2022-07-27T22:11:20.6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26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Dykes" userId="98286635-f2fd-4a94-bdb7-ba3b60dc5714" providerId="ADAL" clId="{6DEDFD5C-58A5-4E2D-9494-AEA0444AD447}"/>
    <pc:docChg chg="undo custSel addSld delSld modSld sldOrd modMainMaster modSection">
      <pc:chgData name="Stephanie Dykes" userId="98286635-f2fd-4a94-bdb7-ba3b60dc5714" providerId="ADAL" clId="{6DEDFD5C-58A5-4E2D-9494-AEA0444AD447}" dt="2022-07-28T16:46:05.835" v="4234" actId="14826"/>
      <pc:docMkLst>
        <pc:docMk/>
      </pc:docMkLst>
      <pc:sldChg chg="add">
        <pc:chgData name="Stephanie Dykes" userId="98286635-f2fd-4a94-bdb7-ba3b60dc5714" providerId="ADAL" clId="{6DEDFD5C-58A5-4E2D-9494-AEA0444AD447}" dt="2022-07-27T20:37:00.146" v="2331"/>
        <pc:sldMkLst>
          <pc:docMk/>
          <pc:sldMk cId="672761641" sldId="300"/>
        </pc:sldMkLst>
      </pc:sldChg>
      <pc:sldChg chg="add">
        <pc:chgData name="Stephanie Dykes" userId="98286635-f2fd-4a94-bdb7-ba3b60dc5714" providerId="ADAL" clId="{6DEDFD5C-58A5-4E2D-9494-AEA0444AD447}" dt="2022-07-27T20:37:10.808" v="2332"/>
        <pc:sldMkLst>
          <pc:docMk/>
          <pc:sldMk cId="2022876202" sldId="301"/>
        </pc:sldMkLst>
      </pc:sldChg>
      <pc:sldChg chg="add del">
        <pc:chgData name="Stephanie Dykes" userId="98286635-f2fd-4a94-bdb7-ba3b60dc5714" providerId="ADAL" clId="{6DEDFD5C-58A5-4E2D-9494-AEA0444AD447}" dt="2022-07-28T16:44:58.543" v="4233" actId="2696"/>
        <pc:sldMkLst>
          <pc:docMk/>
          <pc:sldMk cId="3727601054" sldId="307"/>
        </pc:sldMkLst>
      </pc:sldChg>
      <pc:sldChg chg="modSp mod">
        <pc:chgData name="Stephanie Dykes" userId="98286635-f2fd-4a94-bdb7-ba3b60dc5714" providerId="ADAL" clId="{6DEDFD5C-58A5-4E2D-9494-AEA0444AD447}" dt="2022-07-27T20:37:42.422" v="2348" actId="20577"/>
        <pc:sldMkLst>
          <pc:docMk/>
          <pc:sldMk cId="2954836522" sldId="310"/>
        </pc:sldMkLst>
        <pc:spChg chg="mod">
          <ac:chgData name="Stephanie Dykes" userId="98286635-f2fd-4a94-bdb7-ba3b60dc5714" providerId="ADAL" clId="{6DEDFD5C-58A5-4E2D-9494-AEA0444AD447}" dt="2022-07-27T20:37:42.422" v="2348" actId="20577"/>
          <ac:spMkLst>
            <pc:docMk/>
            <pc:sldMk cId="2954836522" sldId="310"/>
            <ac:spMk id="2" creationId="{B1BA3FCB-ED8C-4DC9-82EF-8AFD3847CFFF}"/>
          </ac:spMkLst>
        </pc:spChg>
        <pc:spChg chg="mod">
          <ac:chgData name="Stephanie Dykes" userId="98286635-f2fd-4a94-bdb7-ba3b60dc5714" providerId="ADAL" clId="{6DEDFD5C-58A5-4E2D-9494-AEA0444AD447}" dt="2022-07-27T16:42:08.981" v="2315" actId="20577"/>
          <ac:spMkLst>
            <pc:docMk/>
            <pc:sldMk cId="2954836522" sldId="310"/>
            <ac:spMk id="23" creationId="{42825E0A-F0AF-4873-A0EB-579F153AB52C}"/>
          </ac:spMkLst>
        </pc:spChg>
      </pc:sldChg>
      <pc:sldChg chg="addSp delSp modSp mod">
        <pc:chgData name="Stephanie Dykes" userId="98286635-f2fd-4a94-bdb7-ba3b60dc5714" providerId="ADAL" clId="{6DEDFD5C-58A5-4E2D-9494-AEA0444AD447}" dt="2022-07-27T20:40:08.377" v="2353" actId="2085"/>
        <pc:sldMkLst>
          <pc:docMk/>
          <pc:sldMk cId="72008488" sldId="312"/>
        </pc:sldMkLst>
        <pc:spChg chg="add del">
          <ac:chgData name="Stephanie Dykes" userId="98286635-f2fd-4a94-bdb7-ba3b60dc5714" providerId="ADAL" clId="{6DEDFD5C-58A5-4E2D-9494-AEA0444AD447}" dt="2022-07-27T20:39:47.623" v="2350" actId="11529"/>
          <ac:spMkLst>
            <pc:docMk/>
            <pc:sldMk cId="72008488" sldId="312"/>
            <ac:spMk id="5" creationId="{7937F5D1-3F33-2C5A-8D15-F3F944151698}"/>
          </ac:spMkLst>
        </pc:spChg>
        <pc:spChg chg="add mod">
          <ac:chgData name="Stephanie Dykes" userId="98286635-f2fd-4a94-bdb7-ba3b60dc5714" providerId="ADAL" clId="{6DEDFD5C-58A5-4E2D-9494-AEA0444AD447}" dt="2022-07-27T20:40:08.377" v="2353" actId="2085"/>
          <ac:spMkLst>
            <pc:docMk/>
            <pc:sldMk cId="72008488" sldId="312"/>
            <ac:spMk id="6" creationId="{581C6CD6-0AE9-738E-220F-E0859910D453}"/>
          </ac:spMkLst>
        </pc:spChg>
        <pc:spChg chg="mod">
          <ac:chgData name="Stephanie Dykes" userId="98286635-f2fd-4a94-bdb7-ba3b60dc5714" providerId="ADAL" clId="{6DEDFD5C-58A5-4E2D-9494-AEA0444AD447}" dt="2022-07-27T16:41:28.115" v="2176" actId="20577"/>
          <ac:spMkLst>
            <pc:docMk/>
            <pc:sldMk cId="72008488" sldId="312"/>
            <ac:spMk id="22" creationId="{CDF8B22A-7058-4407-8D00-82217A76B940}"/>
          </ac:spMkLst>
        </pc:spChg>
        <pc:spChg chg="mod">
          <ac:chgData name="Stephanie Dykes" userId="98286635-f2fd-4a94-bdb7-ba3b60dc5714" providerId="ADAL" clId="{6DEDFD5C-58A5-4E2D-9494-AEA0444AD447}" dt="2022-07-27T16:41:12.016" v="2174" actId="164"/>
          <ac:spMkLst>
            <pc:docMk/>
            <pc:sldMk cId="72008488" sldId="312"/>
            <ac:spMk id="50" creationId="{818C0711-B28E-4E8D-8688-36AF548043B2}"/>
          </ac:spMkLst>
        </pc:spChg>
        <pc:grpChg chg="add mod">
          <ac:chgData name="Stephanie Dykes" userId="98286635-f2fd-4a94-bdb7-ba3b60dc5714" providerId="ADAL" clId="{6DEDFD5C-58A5-4E2D-9494-AEA0444AD447}" dt="2022-07-27T16:41:20.082" v="2175" actId="1076"/>
          <ac:grpSpMkLst>
            <pc:docMk/>
            <pc:sldMk cId="72008488" sldId="312"/>
            <ac:grpSpMk id="3" creationId="{E28812B3-9BF1-DB5E-8C66-1E1FFDE27021}"/>
          </ac:grpSpMkLst>
        </pc:grpChg>
        <pc:grpChg chg="mod">
          <ac:chgData name="Stephanie Dykes" userId="98286635-f2fd-4a94-bdb7-ba3b60dc5714" providerId="ADAL" clId="{6DEDFD5C-58A5-4E2D-9494-AEA0444AD447}" dt="2022-07-27T16:40:01.265" v="2106" actId="1076"/>
          <ac:grpSpMkLst>
            <pc:docMk/>
            <pc:sldMk cId="72008488" sldId="312"/>
            <ac:grpSpMk id="4" creationId="{3F3CF615-C1E9-4719-AB6E-2C9E0553F633}"/>
          </ac:grpSpMkLst>
        </pc:grpChg>
        <pc:picChg chg="mod">
          <ac:chgData name="Stephanie Dykes" userId="98286635-f2fd-4a94-bdb7-ba3b60dc5714" providerId="ADAL" clId="{6DEDFD5C-58A5-4E2D-9494-AEA0444AD447}" dt="2022-07-27T16:41:12.016" v="2174" actId="164"/>
          <ac:picMkLst>
            <pc:docMk/>
            <pc:sldMk cId="72008488" sldId="312"/>
            <ac:picMk id="44" creationId="{21660DCD-0634-42E1-8987-09EBAEBBB28D}"/>
          </ac:picMkLst>
        </pc:picChg>
      </pc:sldChg>
      <pc:sldChg chg="addSp delSp modSp mod">
        <pc:chgData name="Stephanie Dykes" userId="98286635-f2fd-4a94-bdb7-ba3b60dc5714" providerId="ADAL" clId="{6DEDFD5C-58A5-4E2D-9494-AEA0444AD447}" dt="2022-07-27T21:33:05.992" v="3099"/>
        <pc:sldMkLst>
          <pc:docMk/>
          <pc:sldMk cId="423352305" sldId="313"/>
        </pc:sldMkLst>
        <pc:spChg chg="mod">
          <ac:chgData name="Stephanie Dykes" userId="98286635-f2fd-4a94-bdb7-ba3b60dc5714" providerId="ADAL" clId="{6DEDFD5C-58A5-4E2D-9494-AEA0444AD447}" dt="2022-07-27T21:02:40.943" v="2378" actId="20577"/>
          <ac:spMkLst>
            <pc:docMk/>
            <pc:sldMk cId="423352305" sldId="313"/>
            <ac:spMk id="2" creationId="{B1BA3FCB-ED8C-4DC9-82EF-8AFD3847CFFF}"/>
          </ac:spMkLst>
        </pc:spChg>
        <pc:spChg chg="add mod">
          <ac:chgData name="Stephanie Dykes" userId="98286635-f2fd-4a94-bdb7-ba3b60dc5714" providerId="ADAL" clId="{6DEDFD5C-58A5-4E2D-9494-AEA0444AD447}" dt="2022-07-27T21:04:39.696" v="2481" actId="1582"/>
          <ac:spMkLst>
            <pc:docMk/>
            <pc:sldMk cId="423352305" sldId="313"/>
            <ac:spMk id="7" creationId="{5557C30E-4C46-7634-E8A0-4004048F2A9D}"/>
          </ac:spMkLst>
        </pc:spChg>
        <pc:spChg chg="add mod">
          <ac:chgData name="Stephanie Dykes" userId="98286635-f2fd-4a94-bdb7-ba3b60dc5714" providerId="ADAL" clId="{6DEDFD5C-58A5-4E2D-9494-AEA0444AD447}" dt="2022-07-27T21:16:37.674" v="2566" actId="1076"/>
          <ac:spMkLst>
            <pc:docMk/>
            <pc:sldMk cId="423352305" sldId="313"/>
            <ac:spMk id="11" creationId="{385660D9-F4E1-C2D7-AC5E-B2884B1BAB7B}"/>
          </ac:spMkLst>
        </pc:spChg>
        <pc:spChg chg="add mod">
          <ac:chgData name="Stephanie Dykes" userId="98286635-f2fd-4a94-bdb7-ba3b60dc5714" providerId="ADAL" clId="{6DEDFD5C-58A5-4E2D-9494-AEA0444AD447}" dt="2022-07-27T21:16:33.753" v="2565" actId="1076"/>
          <ac:spMkLst>
            <pc:docMk/>
            <pc:sldMk cId="423352305" sldId="313"/>
            <ac:spMk id="16" creationId="{6F2156DE-88C6-877B-950A-8C902202945F}"/>
          </ac:spMkLst>
        </pc:spChg>
        <pc:spChg chg="add mod">
          <ac:chgData name="Stephanie Dykes" userId="98286635-f2fd-4a94-bdb7-ba3b60dc5714" providerId="ADAL" clId="{6DEDFD5C-58A5-4E2D-9494-AEA0444AD447}" dt="2022-07-27T21:19:46.139" v="2815" actId="113"/>
          <ac:spMkLst>
            <pc:docMk/>
            <pc:sldMk cId="423352305" sldId="313"/>
            <ac:spMk id="17" creationId="{842906DE-857B-D823-7670-E1533DC4515F}"/>
          </ac:spMkLst>
        </pc:spChg>
        <pc:spChg chg="add mod">
          <ac:chgData name="Stephanie Dykes" userId="98286635-f2fd-4a94-bdb7-ba3b60dc5714" providerId="ADAL" clId="{6DEDFD5C-58A5-4E2D-9494-AEA0444AD447}" dt="2022-07-27T21:20:11.448" v="2819" actId="1582"/>
          <ac:spMkLst>
            <pc:docMk/>
            <pc:sldMk cId="423352305" sldId="313"/>
            <ac:spMk id="18" creationId="{20D96016-D7DB-113C-29E0-21B16D24571A}"/>
          </ac:spMkLst>
        </pc:spChg>
        <pc:spChg chg="mod topLvl">
          <ac:chgData name="Stephanie Dykes" userId="98286635-f2fd-4a94-bdb7-ba3b60dc5714" providerId="ADAL" clId="{6DEDFD5C-58A5-4E2D-9494-AEA0444AD447}" dt="2022-07-27T21:30:08.954" v="3066" actId="20577"/>
          <ac:spMkLst>
            <pc:docMk/>
            <pc:sldMk cId="423352305" sldId="313"/>
            <ac:spMk id="22" creationId="{CDF8B22A-7058-4407-8D00-82217A76B940}"/>
          </ac:spMkLst>
        </pc:spChg>
        <pc:spChg chg="add mod">
          <ac:chgData name="Stephanie Dykes" userId="98286635-f2fd-4a94-bdb7-ba3b60dc5714" providerId="ADAL" clId="{6DEDFD5C-58A5-4E2D-9494-AEA0444AD447}" dt="2022-07-27T21:04:59.495" v="2484" actId="14100"/>
          <ac:spMkLst>
            <pc:docMk/>
            <pc:sldMk cId="423352305" sldId="313"/>
            <ac:spMk id="28" creationId="{135AE966-20A9-B2A6-8143-4243FF79B083}"/>
          </ac:spMkLst>
        </pc:spChg>
        <pc:spChg chg="mod">
          <ac:chgData name="Stephanie Dykes" userId="98286635-f2fd-4a94-bdb7-ba3b60dc5714" providerId="ADAL" clId="{6DEDFD5C-58A5-4E2D-9494-AEA0444AD447}" dt="2022-07-27T21:17:52.407" v="2577" actId="208"/>
          <ac:spMkLst>
            <pc:docMk/>
            <pc:sldMk cId="423352305" sldId="313"/>
            <ac:spMk id="36" creationId="{8898A893-5A7F-4D4A-9953-4F64757FE84D}"/>
          </ac:spMkLst>
        </pc:spChg>
        <pc:spChg chg="mod">
          <ac:chgData name="Stephanie Dykes" userId="98286635-f2fd-4a94-bdb7-ba3b60dc5714" providerId="ADAL" clId="{6DEDFD5C-58A5-4E2D-9494-AEA0444AD447}" dt="2022-07-27T21:17:52.407" v="2577" actId="208"/>
          <ac:spMkLst>
            <pc:docMk/>
            <pc:sldMk cId="423352305" sldId="313"/>
            <ac:spMk id="37" creationId="{8CC7D7E5-9928-4B64-8540-DD800EF6191B}"/>
          </ac:spMkLst>
        </pc:spChg>
        <pc:spChg chg="add mod">
          <ac:chgData name="Stephanie Dykes" userId="98286635-f2fd-4a94-bdb7-ba3b60dc5714" providerId="ADAL" clId="{6DEDFD5C-58A5-4E2D-9494-AEA0444AD447}" dt="2022-07-27T21:23:05.158" v="2842" actId="1076"/>
          <ac:spMkLst>
            <pc:docMk/>
            <pc:sldMk cId="423352305" sldId="313"/>
            <ac:spMk id="38" creationId="{99CC3796-5EE9-85A7-F2D5-047E5268E89A}"/>
          </ac:spMkLst>
        </pc:spChg>
        <pc:spChg chg="add mod">
          <ac:chgData name="Stephanie Dykes" userId="98286635-f2fd-4a94-bdb7-ba3b60dc5714" providerId="ADAL" clId="{6DEDFD5C-58A5-4E2D-9494-AEA0444AD447}" dt="2022-07-27T21:27:13.245" v="3054" actId="14100"/>
          <ac:spMkLst>
            <pc:docMk/>
            <pc:sldMk cId="423352305" sldId="313"/>
            <ac:spMk id="47" creationId="{C8A6275F-25C4-7866-5B83-669C1F946C1E}"/>
          </ac:spMkLst>
        </pc:spChg>
        <pc:spChg chg="add mod">
          <ac:chgData name="Stephanie Dykes" userId="98286635-f2fd-4a94-bdb7-ba3b60dc5714" providerId="ADAL" clId="{6DEDFD5C-58A5-4E2D-9494-AEA0444AD447}" dt="2022-07-27T21:27:54.873" v="3057" actId="208"/>
          <ac:spMkLst>
            <pc:docMk/>
            <pc:sldMk cId="423352305" sldId="313"/>
            <ac:spMk id="48" creationId="{2DDC0632-9523-3DFC-70F7-D81AEA2ECED9}"/>
          </ac:spMkLst>
        </pc:spChg>
        <pc:spChg chg="add del mod">
          <ac:chgData name="Stephanie Dykes" userId="98286635-f2fd-4a94-bdb7-ba3b60dc5714" providerId="ADAL" clId="{6DEDFD5C-58A5-4E2D-9494-AEA0444AD447}" dt="2022-07-27T21:33:05.992" v="3099"/>
          <ac:spMkLst>
            <pc:docMk/>
            <pc:sldMk cId="423352305" sldId="313"/>
            <ac:spMk id="49" creationId="{14CAE4B6-04E4-029E-BA92-1BE2CEF47EA7}"/>
          </ac:spMkLst>
        </pc:spChg>
        <pc:spChg chg="add mod">
          <ac:chgData name="Stephanie Dykes" userId="98286635-f2fd-4a94-bdb7-ba3b60dc5714" providerId="ADAL" clId="{6DEDFD5C-58A5-4E2D-9494-AEA0444AD447}" dt="2022-07-27T21:32:24.628" v="3097" actId="1076"/>
          <ac:spMkLst>
            <pc:docMk/>
            <pc:sldMk cId="423352305" sldId="313"/>
            <ac:spMk id="50" creationId="{DB7590B1-6E8A-D47D-0468-796687A203DF}"/>
          </ac:spMkLst>
        </pc:spChg>
        <pc:spChg chg="add mod">
          <ac:chgData name="Stephanie Dykes" userId="98286635-f2fd-4a94-bdb7-ba3b60dc5714" providerId="ADAL" clId="{6DEDFD5C-58A5-4E2D-9494-AEA0444AD447}" dt="2022-07-27T21:32:16.284" v="3096" actId="1076"/>
          <ac:spMkLst>
            <pc:docMk/>
            <pc:sldMk cId="423352305" sldId="313"/>
            <ac:spMk id="51" creationId="{7CEDFC2F-5AF7-D28F-93FB-D35288D01AEF}"/>
          </ac:spMkLst>
        </pc:spChg>
        <pc:grpChg chg="add del mod">
          <ac:chgData name="Stephanie Dykes" userId="98286635-f2fd-4a94-bdb7-ba3b60dc5714" providerId="ADAL" clId="{6DEDFD5C-58A5-4E2D-9494-AEA0444AD447}" dt="2022-07-27T21:07:29.500" v="2488" actId="165"/>
          <ac:grpSpMkLst>
            <pc:docMk/>
            <pc:sldMk cId="423352305" sldId="313"/>
            <ac:grpSpMk id="8" creationId="{FA34F1E1-322A-9CF2-281D-63A74BED8935}"/>
          </ac:grpSpMkLst>
        </pc:grpChg>
        <pc:grpChg chg="add del mod">
          <ac:chgData name="Stephanie Dykes" userId="98286635-f2fd-4a94-bdb7-ba3b60dc5714" providerId="ADAL" clId="{6DEDFD5C-58A5-4E2D-9494-AEA0444AD447}" dt="2022-07-27T21:09:18.933" v="2500" actId="165"/>
          <ac:grpSpMkLst>
            <pc:docMk/>
            <pc:sldMk cId="423352305" sldId="313"/>
            <ac:grpSpMk id="9" creationId="{0AA637DF-FAC2-9BF8-7E86-DFED17B8D359}"/>
          </ac:grpSpMkLst>
        </pc:grpChg>
        <pc:grpChg chg="mod">
          <ac:chgData name="Stephanie Dykes" userId="98286635-f2fd-4a94-bdb7-ba3b60dc5714" providerId="ADAL" clId="{6DEDFD5C-58A5-4E2D-9494-AEA0444AD447}" dt="2022-07-27T21:03:31.454" v="2385" actId="1076"/>
          <ac:grpSpMkLst>
            <pc:docMk/>
            <pc:sldMk cId="423352305" sldId="313"/>
            <ac:grpSpMk id="23" creationId="{BAE677D0-6752-4198-BB58-1428F0B7205D}"/>
          </ac:grpSpMkLst>
        </pc:grpChg>
        <pc:grpChg chg="mod topLvl">
          <ac:chgData name="Stephanie Dykes" userId="98286635-f2fd-4a94-bdb7-ba3b60dc5714" providerId="ADAL" clId="{6DEDFD5C-58A5-4E2D-9494-AEA0444AD447}" dt="2022-07-27T21:16:43.101" v="2567" actId="1076"/>
          <ac:grpSpMkLst>
            <pc:docMk/>
            <pc:sldMk cId="423352305" sldId="313"/>
            <ac:grpSpMk id="27" creationId="{268777BC-3A12-460D-94A1-01CE2DD09441}"/>
          </ac:grpSpMkLst>
        </pc:grpChg>
        <pc:grpChg chg="mod">
          <ac:chgData name="Stephanie Dykes" userId="98286635-f2fd-4a94-bdb7-ba3b60dc5714" providerId="ADAL" clId="{6DEDFD5C-58A5-4E2D-9494-AEA0444AD447}" dt="2022-07-27T21:21:13.576" v="2835" actId="1076"/>
          <ac:grpSpMkLst>
            <pc:docMk/>
            <pc:sldMk cId="423352305" sldId="313"/>
            <ac:grpSpMk id="40" creationId="{8E4DD6F6-941C-4636-8EC6-301828E3CD01}"/>
          </ac:grpSpMkLst>
        </pc:grpChg>
        <pc:picChg chg="add mod">
          <ac:chgData name="Stephanie Dykes" userId="98286635-f2fd-4a94-bdb7-ba3b60dc5714" providerId="ADAL" clId="{6DEDFD5C-58A5-4E2D-9494-AEA0444AD447}" dt="2022-07-27T21:17:30.200" v="2571" actId="1076"/>
          <ac:picMkLst>
            <pc:docMk/>
            <pc:sldMk cId="423352305" sldId="313"/>
            <ac:picMk id="4" creationId="{E51E6F58-8480-0FCC-2265-205D1B7CFA28}"/>
          </ac:picMkLst>
        </pc:picChg>
        <pc:picChg chg="add mod">
          <ac:chgData name="Stephanie Dykes" userId="98286635-f2fd-4a94-bdb7-ba3b60dc5714" providerId="ADAL" clId="{6DEDFD5C-58A5-4E2D-9494-AEA0444AD447}" dt="2022-07-27T21:04:12.267" v="2474" actId="1076"/>
          <ac:picMkLst>
            <pc:docMk/>
            <pc:sldMk cId="423352305" sldId="313"/>
            <ac:picMk id="6" creationId="{4C49D8B8-1EA1-2F56-FC08-6C2F5101C63A}"/>
          </ac:picMkLst>
        </pc:picChg>
        <pc:picChg chg="add mod">
          <ac:chgData name="Stephanie Dykes" userId="98286635-f2fd-4a94-bdb7-ba3b60dc5714" providerId="ADAL" clId="{6DEDFD5C-58A5-4E2D-9494-AEA0444AD447}" dt="2022-07-27T21:18:09.132" v="2580" actId="1076"/>
          <ac:picMkLst>
            <pc:docMk/>
            <pc:sldMk cId="423352305" sldId="313"/>
            <ac:picMk id="13" creationId="{1FE3BD1D-630B-00EA-80E5-C1D3F55158AF}"/>
          </ac:picMkLst>
        </pc:picChg>
        <pc:picChg chg="add mod">
          <ac:chgData name="Stephanie Dykes" userId="98286635-f2fd-4a94-bdb7-ba3b60dc5714" providerId="ADAL" clId="{6DEDFD5C-58A5-4E2D-9494-AEA0444AD447}" dt="2022-07-27T21:22:58.505" v="2841" actId="1076"/>
          <ac:picMkLst>
            <pc:docMk/>
            <pc:sldMk cId="423352305" sldId="313"/>
            <ac:picMk id="15" creationId="{82000813-48C5-AEAB-F10A-43D4CBB6D4CD}"/>
          </ac:picMkLst>
        </pc:picChg>
        <pc:picChg chg="add mod">
          <ac:chgData name="Stephanie Dykes" userId="98286635-f2fd-4a94-bdb7-ba3b60dc5714" providerId="ADAL" clId="{6DEDFD5C-58A5-4E2D-9494-AEA0444AD447}" dt="2022-07-27T21:23:37.019" v="2844" actId="14100"/>
          <ac:picMkLst>
            <pc:docMk/>
            <pc:sldMk cId="423352305" sldId="313"/>
            <ac:picMk id="20" creationId="{7834B811-F137-D558-45A3-C932E2C886C7}"/>
          </ac:picMkLst>
        </pc:picChg>
        <pc:picChg chg="mod">
          <ac:chgData name="Stephanie Dykes" userId="98286635-f2fd-4a94-bdb7-ba3b60dc5714" providerId="ADAL" clId="{6DEDFD5C-58A5-4E2D-9494-AEA0444AD447}" dt="2022-07-27T21:17:52.407" v="2577" actId="208"/>
          <ac:picMkLst>
            <pc:docMk/>
            <pc:sldMk cId="423352305" sldId="313"/>
            <ac:picMk id="34" creationId="{AFC6135C-FEDA-4167-B71A-FF12BD8F606D}"/>
          </ac:picMkLst>
        </pc:picChg>
        <pc:cxnChg chg="add mod">
          <ac:chgData name="Stephanie Dykes" userId="98286635-f2fd-4a94-bdb7-ba3b60dc5714" providerId="ADAL" clId="{6DEDFD5C-58A5-4E2D-9494-AEA0444AD447}" dt="2022-07-27T21:24:12.483" v="2852" actId="208"/>
          <ac:cxnSpMkLst>
            <pc:docMk/>
            <pc:sldMk cId="423352305" sldId="313"/>
            <ac:cxnSpMk id="31" creationId="{1C55BABC-2B08-8E0D-D5F8-65BF5716A63F}"/>
          </ac:cxnSpMkLst>
        </pc:cxnChg>
        <pc:cxnChg chg="add del mod">
          <ac:chgData name="Stephanie Dykes" userId="98286635-f2fd-4a94-bdb7-ba3b60dc5714" providerId="ADAL" clId="{6DEDFD5C-58A5-4E2D-9494-AEA0444AD447}" dt="2022-07-27T21:25:22.899" v="2858" actId="478"/>
          <ac:cxnSpMkLst>
            <pc:docMk/>
            <pc:sldMk cId="423352305" sldId="313"/>
            <ac:cxnSpMk id="33" creationId="{EC4E58A8-A942-64E0-8010-5C55F160C687}"/>
          </ac:cxnSpMkLst>
        </pc:cxnChg>
        <pc:cxnChg chg="del mod topLvl">
          <ac:chgData name="Stephanie Dykes" userId="98286635-f2fd-4a94-bdb7-ba3b60dc5714" providerId="ADAL" clId="{6DEDFD5C-58A5-4E2D-9494-AEA0444AD447}" dt="2022-07-27T21:09:38.288" v="2502" actId="478"/>
          <ac:cxnSpMkLst>
            <pc:docMk/>
            <pc:sldMk cId="423352305" sldId="313"/>
            <ac:cxnSpMk id="39" creationId="{A9F69672-8B43-4F55-8810-8F6287D51E8F}"/>
          </ac:cxnSpMkLst>
        </pc:cxnChg>
        <pc:cxnChg chg="add mod">
          <ac:chgData name="Stephanie Dykes" userId="98286635-f2fd-4a94-bdb7-ba3b60dc5714" providerId="ADAL" clId="{6DEDFD5C-58A5-4E2D-9494-AEA0444AD447}" dt="2022-07-27T21:26:49.699" v="3049" actId="14100"/>
          <ac:cxnSpMkLst>
            <pc:docMk/>
            <pc:sldMk cId="423352305" sldId="313"/>
            <ac:cxnSpMk id="45" creationId="{0E423DAB-5894-EC33-4853-9EA4B4EAD5C4}"/>
          </ac:cxnSpMkLst>
        </pc:cxnChg>
      </pc:sldChg>
      <pc:sldChg chg="modSp mod">
        <pc:chgData name="Stephanie Dykes" userId="98286635-f2fd-4a94-bdb7-ba3b60dc5714" providerId="ADAL" clId="{6DEDFD5C-58A5-4E2D-9494-AEA0444AD447}" dt="2022-07-27T20:40:56.344" v="2369" actId="20577"/>
        <pc:sldMkLst>
          <pc:docMk/>
          <pc:sldMk cId="2264794528" sldId="314"/>
        </pc:sldMkLst>
        <pc:spChg chg="mod">
          <ac:chgData name="Stephanie Dykes" userId="98286635-f2fd-4a94-bdb7-ba3b60dc5714" providerId="ADAL" clId="{6DEDFD5C-58A5-4E2D-9494-AEA0444AD447}" dt="2022-07-27T20:40:56.344" v="2369" actId="20577"/>
          <ac:spMkLst>
            <pc:docMk/>
            <pc:sldMk cId="2264794528" sldId="314"/>
            <ac:spMk id="2" creationId="{B1BA3FCB-ED8C-4DC9-82EF-8AFD3847CFFF}"/>
          </ac:spMkLst>
        </pc:spChg>
        <pc:spChg chg="mod">
          <ac:chgData name="Stephanie Dykes" userId="98286635-f2fd-4a94-bdb7-ba3b60dc5714" providerId="ADAL" clId="{6DEDFD5C-58A5-4E2D-9494-AEA0444AD447}" dt="2022-07-27T16:37:05.225" v="2020" actId="20577"/>
          <ac:spMkLst>
            <pc:docMk/>
            <pc:sldMk cId="2264794528" sldId="314"/>
            <ac:spMk id="28" creationId="{6745A9A1-94A5-45E9-BE4F-9CF9938EE6FE}"/>
          </ac:spMkLst>
        </pc:spChg>
      </pc:sldChg>
      <pc:sldChg chg="modSp mod">
        <pc:chgData name="Stephanie Dykes" userId="98286635-f2fd-4a94-bdb7-ba3b60dc5714" providerId="ADAL" clId="{6DEDFD5C-58A5-4E2D-9494-AEA0444AD447}" dt="2022-07-27T16:35:31.098" v="1957" actId="20577"/>
        <pc:sldMkLst>
          <pc:docMk/>
          <pc:sldMk cId="2758820705" sldId="315"/>
        </pc:sldMkLst>
        <pc:spChg chg="mod">
          <ac:chgData name="Stephanie Dykes" userId="98286635-f2fd-4a94-bdb7-ba3b60dc5714" providerId="ADAL" clId="{6DEDFD5C-58A5-4E2D-9494-AEA0444AD447}" dt="2022-07-27T16:35:31.098" v="1957" actId="20577"/>
          <ac:spMkLst>
            <pc:docMk/>
            <pc:sldMk cId="2758820705" sldId="315"/>
            <ac:spMk id="22" creationId="{CDF8B22A-7058-4407-8D00-82217A76B940}"/>
          </ac:spMkLst>
        </pc:spChg>
      </pc:sldChg>
      <pc:sldChg chg="modSp mod">
        <pc:chgData name="Stephanie Dykes" userId="98286635-f2fd-4a94-bdb7-ba3b60dc5714" providerId="ADAL" clId="{6DEDFD5C-58A5-4E2D-9494-AEA0444AD447}" dt="2022-07-27T22:03:53.079" v="3578" actId="20577"/>
        <pc:sldMkLst>
          <pc:docMk/>
          <pc:sldMk cId="2557017167" sldId="316"/>
        </pc:sldMkLst>
        <pc:spChg chg="mod">
          <ac:chgData name="Stephanie Dykes" userId="98286635-f2fd-4a94-bdb7-ba3b60dc5714" providerId="ADAL" clId="{6DEDFD5C-58A5-4E2D-9494-AEA0444AD447}" dt="2022-07-27T22:03:53.079" v="3578" actId="20577"/>
          <ac:spMkLst>
            <pc:docMk/>
            <pc:sldMk cId="2557017167" sldId="316"/>
            <ac:spMk id="31" creationId="{EC514327-ED56-413B-B29B-B0C47FCC842F}"/>
          </ac:spMkLst>
        </pc:spChg>
        <pc:spChg chg="mod">
          <ac:chgData name="Stephanie Dykes" userId="98286635-f2fd-4a94-bdb7-ba3b60dc5714" providerId="ADAL" clId="{6DEDFD5C-58A5-4E2D-9494-AEA0444AD447}" dt="2022-07-27T16:34:56.919" v="1884" actId="20577"/>
          <ac:spMkLst>
            <pc:docMk/>
            <pc:sldMk cId="2557017167" sldId="316"/>
            <ac:spMk id="54" creationId="{1CADD4CF-DABB-4ECF-9698-CABFAF677553}"/>
          </ac:spMkLst>
        </pc:spChg>
      </pc:sldChg>
      <pc:sldChg chg="modSp mod">
        <pc:chgData name="Stephanie Dykes" userId="98286635-f2fd-4a94-bdb7-ba3b60dc5714" providerId="ADAL" clId="{6DEDFD5C-58A5-4E2D-9494-AEA0444AD447}" dt="2022-07-27T13:26:37.240" v="56" actId="1076"/>
        <pc:sldMkLst>
          <pc:docMk/>
          <pc:sldMk cId="2634265370" sldId="320"/>
        </pc:sldMkLst>
        <pc:spChg chg="mod">
          <ac:chgData name="Stephanie Dykes" userId="98286635-f2fd-4a94-bdb7-ba3b60dc5714" providerId="ADAL" clId="{6DEDFD5C-58A5-4E2D-9494-AEA0444AD447}" dt="2022-07-27T13:26:37.240" v="56" actId="1076"/>
          <ac:spMkLst>
            <pc:docMk/>
            <pc:sldMk cId="2634265370" sldId="320"/>
            <ac:spMk id="40" creationId="{ACE10171-358B-4EE7-B728-1DC7CA7B0E74}"/>
          </ac:spMkLst>
        </pc:spChg>
      </pc:sldChg>
      <pc:sldChg chg="modSp mod">
        <pc:chgData name="Stephanie Dykes" userId="98286635-f2fd-4a94-bdb7-ba3b60dc5714" providerId="ADAL" clId="{6DEDFD5C-58A5-4E2D-9494-AEA0444AD447}" dt="2022-07-27T20:37:29.366" v="2340" actId="20577"/>
        <pc:sldMkLst>
          <pc:docMk/>
          <pc:sldMk cId="3813903500" sldId="322"/>
        </pc:sldMkLst>
        <pc:spChg chg="mod">
          <ac:chgData name="Stephanie Dykes" userId="98286635-f2fd-4a94-bdb7-ba3b60dc5714" providerId="ADAL" clId="{6DEDFD5C-58A5-4E2D-9494-AEA0444AD447}" dt="2022-07-27T20:37:29.366" v="2340" actId="20577"/>
          <ac:spMkLst>
            <pc:docMk/>
            <pc:sldMk cId="3813903500" sldId="322"/>
            <ac:spMk id="2" creationId="{B1BA3FCB-ED8C-4DC9-82EF-8AFD3847CFFF}"/>
          </ac:spMkLst>
        </pc:spChg>
        <pc:spChg chg="mod">
          <ac:chgData name="Stephanie Dykes" userId="98286635-f2fd-4a94-bdb7-ba3b60dc5714" providerId="ADAL" clId="{6DEDFD5C-58A5-4E2D-9494-AEA0444AD447}" dt="2022-07-27T12:50:23.126" v="53" actId="20577"/>
          <ac:spMkLst>
            <pc:docMk/>
            <pc:sldMk cId="3813903500" sldId="322"/>
            <ac:spMk id="21" creationId="{186472F3-CB87-4F16-8720-AE68E3958D30}"/>
          </ac:spMkLst>
        </pc:spChg>
        <pc:spChg chg="mod">
          <ac:chgData name="Stephanie Dykes" userId="98286635-f2fd-4a94-bdb7-ba3b60dc5714" providerId="ADAL" clId="{6DEDFD5C-58A5-4E2D-9494-AEA0444AD447}" dt="2022-07-27T12:50:35.759" v="54"/>
          <ac:spMkLst>
            <pc:docMk/>
            <pc:sldMk cId="3813903500" sldId="322"/>
            <ac:spMk id="55" creationId="{44DAA480-A430-44D4-8952-665DA0CE3E16}"/>
          </ac:spMkLst>
        </pc:spChg>
      </pc:sldChg>
      <pc:sldChg chg="addSp modSp mod">
        <pc:chgData name="Stephanie Dykes" userId="98286635-f2fd-4a94-bdb7-ba3b60dc5714" providerId="ADAL" clId="{6DEDFD5C-58A5-4E2D-9494-AEA0444AD447}" dt="2022-07-27T16:38:37.485" v="2098" actId="20577"/>
        <pc:sldMkLst>
          <pc:docMk/>
          <pc:sldMk cId="3620421485" sldId="323"/>
        </pc:sldMkLst>
        <pc:spChg chg="mod">
          <ac:chgData name="Stephanie Dykes" userId="98286635-f2fd-4a94-bdb7-ba3b60dc5714" providerId="ADAL" clId="{6DEDFD5C-58A5-4E2D-9494-AEA0444AD447}" dt="2022-07-27T16:38:37.485" v="2098" actId="20577"/>
          <ac:spMkLst>
            <pc:docMk/>
            <pc:sldMk cId="3620421485" sldId="323"/>
            <ac:spMk id="22" creationId="{CDF8B22A-7058-4407-8D00-82217A76B940}"/>
          </ac:spMkLst>
        </pc:spChg>
        <pc:grpChg chg="add mod">
          <ac:chgData name="Stephanie Dykes" userId="98286635-f2fd-4a94-bdb7-ba3b60dc5714" providerId="ADAL" clId="{6DEDFD5C-58A5-4E2D-9494-AEA0444AD447}" dt="2022-07-27T16:38:03.522" v="2023" actId="1076"/>
          <ac:grpSpMkLst>
            <pc:docMk/>
            <pc:sldMk cId="3620421485" sldId="323"/>
            <ac:grpSpMk id="3" creationId="{09712211-C1A7-C293-B767-9F0114065469}"/>
          </ac:grpSpMkLst>
        </pc:grpChg>
        <pc:grpChg chg="mod">
          <ac:chgData name="Stephanie Dykes" userId="98286635-f2fd-4a94-bdb7-ba3b60dc5714" providerId="ADAL" clId="{6DEDFD5C-58A5-4E2D-9494-AEA0444AD447}" dt="2022-07-27T16:37:58.243" v="2022" actId="164"/>
          <ac:grpSpMkLst>
            <pc:docMk/>
            <pc:sldMk cId="3620421485" sldId="323"/>
            <ac:grpSpMk id="6" creationId="{7BCE9823-292E-48BF-9734-25E256C0E371}"/>
          </ac:grpSpMkLst>
        </pc:grpChg>
        <pc:grpChg chg="mod">
          <ac:chgData name="Stephanie Dykes" userId="98286635-f2fd-4a94-bdb7-ba3b60dc5714" providerId="ADAL" clId="{6DEDFD5C-58A5-4E2D-9494-AEA0444AD447}" dt="2022-07-27T16:38:23.829" v="2027" actId="1076"/>
          <ac:grpSpMkLst>
            <pc:docMk/>
            <pc:sldMk cId="3620421485" sldId="323"/>
            <ac:grpSpMk id="23" creationId="{52AAA9DF-E68B-408E-B1EC-BC3184D74795}"/>
          </ac:grpSpMkLst>
        </pc:grpChg>
        <pc:grpChg chg="mod">
          <ac:chgData name="Stephanie Dykes" userId="98286635-f2fd-4a94-bdb7-ba3b60dc5714" providerId="ADAL" clId="{6DEDFD5C-58A5-4E2D-9494-AEA0444AD447}" dt="2022-07-27T16:37:58.243" v="2022" actId="164"/>
          <ac:grpSpMkLst>
            <pc:docMk/>
            <pc:sldMk cId="3620421485" sldId="323"/>
            <ac:grpSpMk id="26" creationId="{5D74EB74-D753-4B08-80A6-F8A1F6076BAE}"/>
          </ac:grpSpMkLst>
        </pc:grpChg>
        <pc:picChg chg="mod">
          <ac:chgData name="Stephanie Dykes" userId="98286635-f2fd-4a94-bdb7-ba3b60dc5714" providerId="ADAL" clId="{6DEDFD5C-58A5-4E2D-9494-AEA0444AD447}" dt="2022-07-27T16:38:21.967" v="2026" actId="1076"/>
          <ac:picMkLst>
            <pc:docMk/>
            <pc:sldMk cId="3620421485" sldId="323"/>
            <ac:picMk id="20" creationId="{5293E6D8-0111-4BF8-9935-D185E0CAEDE5}"/>
          </ac:picMkLst>
        </pc:picChg>
        <pc:cxnChg chg="mod">
          <ac:chgData name="Stephanie Dykes" userId="98286635-f2fd-4a94-bdb7-ba3b60dc5714" providerId="ADAL" clId="{6DEDFD5C-58A5-4E2D-9494-AEA0444AD447}" dt="2022-07-27T16:37:58.243" v="2022" actId="164"/>
          <ac:cxnSpMkLst>
            <pc:docMk/>
            <pc:sldMk cId="3620421485" sldId="323"/>
            <ac:cxnSpMk id="36" creationId="{1F056169-A6A2-4B89-A122-DDC60BB0A6AB}"/>
          </ac:cxnSpMkLst>
        </pc:cxnChg>
      </pc:sldChg>
      <pc:sldChg chg="modSp mod">
        <pc:chgData name="Stephanie Dykes" userId="98286635-f2fd-4a94-bdb7-ba3b60dc5714" providerId="ADAL" clId="{6DEDFD5C-58A5-4E2D-9494-AEA0444AD447}" dt="2022-07-27T16:35:59.903" v="1962" actId="20577"/>
        <pc:sldMkLst>
          <pc:docMk/>
          <pc:sldMk cId="629553689" sldId="324"/>
        </pc:sldMkLst>
        <pc:spChg chg="mod">
          <ac:chgData name="Stephanie Dykes" userId="98286635-f2fd-4a94-bdb7-ba3b60dc5714" providerId="ADAL" clId="{6DEDFD5C-58A5-4E2D-9494-AEA0444AD447}" dt="2022-07-27T16:35:59.903" v="1962" actId="20577"/>
          <ac:spMkLst>
            <pc:docMk/>
            <pc:sldMk cId="629553689" sldId="324"/>
            <ac:spMk id="28" creationId="{6745A9A1-94A5-45E9-BE4F-9CF9938EE6FE}"/>
          </ac:spMkLst>
        </pc:spChg>
        <pc:grpChg chg="mod">
          <ac:chgData name="Stephanie Dykes" userId="98286635-f2fd-4a94-bdb7-ba3b60dc5714" providerId="ADAL" clId="{6DEDFD5C-58A5-4E2D-9494-AEA0444AD447}" dt="2022-07-27T14:02:53.766" v="181" actId="1076"/>
          <ac:grpSpMkLst>
            <pc:docMk/>
            <pc:sldMk cId="629553689" sldId="324"/>
            <ac:grpSpMk id="24" creationId="{6F64697C-A23C-46BA-BEB1-EA09D71EA29F}"/>
          </ac:grpSpMkLst>
        </pc:grpChg>
      </pc:sldChg>
      <pc:sldChg chg="addSp delSp modSp new mod ord">
        <pc:chgData name="Stephanie Dykes" userId="98286635-f2fd-4a94-bdb7-ba3b60dc5714" providerId="ADAL" clId="{6DEDFD5C-58A5-4E2D-9494-AEA0444AD447}" dt="2022-07-27T21:00:03.985" v="2371"/>
        <pc:sldMkLst>
          <pc:docMk/>
          <pc:sldMk cId="3844861070" sldId="325"/>
        </pc:sldMkLst>
        <pc:spChg chg="add mod">
          <ac:chgData name="Stephanie Dykes" userId="98286635-f2fd-4a94-bdb7-ba3b60dc5714" providerId="ADAL" clId="{6DEDFD5C-58A5-4E2D-9494-AEA0444AD447}" dt="2022-07-27T15:39:58.995" v="224" actId="20577"/>
          <ac:spMkLst>
            <pc:docMk/>
            <pc:sldMk cId="3844861070" sldId="325"/>
            <ac:spMk id="4" creationId="{BFB7E4EC-F75D-1B04-EE99-A571FE6277CE}"/>
          </ac:spMkLst>
        </pc:spChg>
        <pc:spChg chg="add mod">
          <ac:chgData name="Stephanie Dykes" userId="98286635-f2fd-4a94-bdb7-ba3b60dc5714" providerId="ADAL" clId="{6DEDFD5C-58A5-4E2D-9494-AEA0444AD447}" dt="2022-07-27T15:46:32.181" v="295" actId="164"/>
          <ac:spMkLst>
            <pc:docMk/>
            <pc:sldMk cId="3844861070" sldId="325"/>
            <ac:spMk id="5" creationId="{0B86BAD6-9FA4-BAD3-5C97-DE0F88CD76F9}"/>
          </ac:spMkLst>
        </pc:spChg>
        <pc:spChg chg="add mod">
          <ac:chgData name="Stephanie Dykes" userId="98286635-f2fd-4a94-bdb7-ba3b60dc5714" providerId="ADAL" clId="{6DEDFD5C-58A5-4E2D-9494-AEA0444AD447}" dt="2022-07-27T15:46:32.181" v="295" actId="164"/>
          <ac:spMkLst>
            <pc:docMk/>
            <pc:sldMk cId="3844861070" sldId="325"/>
            <ac:spMk id="6" creationId="{B705F726-9810-2950-2320-EBF64AB9E0F6}"/>
          </ac:spMkLst>
        </pc:spChg>
        <pc:spChg chg="add mod">
          <ac:chgData name="Stephanie Dykes" userId="98286635-f2fd-4a94-bdb7-ba3b60dc5714" providerId="ADAL" clId="{6DEDFD5C-58A5-4E2D-9494-AEA0444AD447}" dt="2022-07-27T15:46:32.181" v="295" actId="164"/>
          <ac:spMkLst>
            <pc:docMk/>
            <pc:sldMk cId="3844861070" sldId="325"/>
            <ac:spMk id="7" creationId="{BDCC31DC-3BC1-05D5-F8BB-2F60A2F29F85}"/>
          </ac:spMkLst>
        </pc:spChg>
        <pc:spChg chg="add mod">
          <ac:chgData name="Stephanie Dykes" userId="98286635-f2fd-4a94-bdb7-ba3b60dc5714" providerId="ADAL" clId="{6DEDFD5C-58A5-4E2D-9494-AEA0444AD447}" dt="2022-07-27T15:46:32.181" v="295" actId="164"/>
          <ac:spMkLst>
            <pc:docMk/>
            <pc:sldMk cId="3844861070" sldId="325"/>
            <ac:spMk id="8" creationId="{A6A08D8F-A01E-872F-35FC-E702DF30B8AD}"/>
          </ac:spMkLst>
        </pc:spChg>
        <pc:spChg chg="add mod">
          <ac:chgData name="Stephanie Dykes" userId="98286635-f2fd-4a94-bdb7-ba3b60dc5714" providerId="ADAL" clId="{6DEDFD5C-58A5-4E2D-9494-AEA0444AD447}" dt="2022-07-27T15:46:32.181" v="295" actId="164"/>
          <ac:spMkLst>
            <pc:docMk/>
            <pc:sldMk cId="3844861070" sldId="325"/>
            <ac:spMk id="9" creationId="{9D97C1F8-3786-B0C2-4917-78DC11F07995}"/>
          </ac:spMkLst>
        </pc:spChg>
        <pc:spChg chg="add mod">
          <ac:chgData name="Stephanie Dykes" userId="98286635-f2fd-4a94-bdb7-ba3b60dc5714" providerId="ADAL" clId="{6DEDFD5C-58A5-4E2D-9494-AEA0444AD447}" dt="2022-07-27T15:46:32.181" v="295" actId="164"/>
          <ac:spMkLst>
            <pc:docMk/>
            <pc:sldMk cId="3844861070" sldId="325"/>
            <ac:spMk id="10" creationId="{E1F01F1D-6502-DA16-D9BF-92A091585C67}"/>
          </ac:spMkLst>
        </pc:spChg>
        <pc:spChg chg="add mod">
          <ac:chgData name="Stephanie Dykes" userId="98286635-f2fd-4a94-bdb7-ba3b60dc5714" providerId="ADAL" clId="{6DEDFD5C-58A5-4E2D-9494-AEA0444AD447}" dt="2022-07-27T15:46:32.181" v="295" actId="164"/>
          <ac:spMkLst>
            <pc:docMk/>
            <pc:sldMk cId="3844861070" sldId="325"/>
            <ac:spMk id="11" creationId="{DECC4C34-F816-700D-D005-96798EC32780}"/>
          </ac:spMkLst>
        </pc:spChg>
        <pc:spChg chg="add mod">
          <ac:chgData name="Stephanie Dykes" userId="98286635-f2fd-4a94-bdb7-ba3b60dc5714" providerId="ADAL" clId="{6DEDFD5C-58A5-4E2D-9494-AEA0444AD447}" dt="2022-07-27T15:46:32.181" v="295" actId="164"/>
          <ac:spMkLst>
            <pc:docMk/>
            <pc:sldMk cId="3844861070" sldId="325"/>
            <ac:spMk id="12" creationId="{B6002696-ABBF-2FA4-E7B6-09CC5D384471}"/>
          </ac:spMkLst>
        </pc:spChg>
        <pc:spChg chg="add mod topLvl">
          <ac:chgData name="Stephanie Dykes" userId="98286635-f2fd-4a94-bdb7-ba3b60dc5714" providerId="ADAL" clId="{6DEDFD5C-58A5-4E2D-9494-AEA0444AD447}" dt="2022-07-27T16:02:23.342" v="599" actId="164"/>
          <ac:spMkLst>
            <pc:docMk/>
            <pc:sldMk cId="3844861070" sldId="325"/>
            <ac:spMk id="13" creationId="{2F89A365-F781-FB06-93A1-E3DDB40EEC8D}"/>
          </ac:spMkLst>
        </pc:spChg>
        <pc:spChg chg="add mod topLvl">
          <ac:chgData name="Stephanie Dykes" userId="98286635-f2fd-4a94-bdb7-ba3b60dc5714" providerId="ADAL" clId="{6DEDFD5C-58A5-4E2D-9494-AEA0444AD447}" dt="2022-07-27T16:02:23.342" v="599" actId="164"/>
          <ac:spMkLst>
            <pc:docMk/>
            <pc:sldMk cId="3844861070" sldId="325"/>
            <ac:spMk id="14" creationId="{B3A2C27F-F762-410F-AC0F-C493B811AAD9}"/>
          </ac:spMkLst>
        </pc:spChg>
        <pc:spChg chg="add mod topLvl">
          <ac:chgData name="Stephanie Dykes" userId="98286635-f2fd-4a94-bdb7-ba3b60dc5714" providerId="ADAL" clId="{6DEDFD5C-58A5-4E2D-9494-AEA0444AD447}" dt="2022-07-27T16:02:23.342" v="599" actId="164"/>
          <ac:spMkLst>
            <pc:docMk/>
            <pc:sldMk cId="3844861070" sldId="325"/>
            <ac:spMk id="15" creationId="{1F14D2EC-B10A-D27E-1FD3-A768177557EE}"/>
          </ac:spMkLst>
        </pc:spChg>
        <pc:spChg chg="add mod topLvl">
          <ac:chgData name="Stephanie Dykes" userId="98286635-f2fd-4a94-bdb7-ba3b60dc5714" providerId="ADAL" clId="{6DEDFD5C-58A5-4E2D-9494-AEA0444AD447}" dt="2022-07-27T16:02:23.342" v="599" actId="164"/>
          <ac:spMkLst>
            <pc:docMk/>
            <pc:sldMk cId="3844861070" sldId="325"/>
            <ac:spMk id="16" creationId="{8D3A14DC-614B-CDB0-47E9-78FBA688A526}"/>
          </ac:spMkLst>
        </pc:spChg>
        <pc:spChg chg="add mod topLvl">
          <ac:chgData name="Stephanie Dykes" userId="98286635-f2fd-4a94-bdb7-ba3b60dc5714" providerId="ADAL" clId="{6DEDFD5C-58A5-4E2D-9494-AEA0444AD447}" dt="2022-07-27T16:04:02.730" v="609" actId="1076"/>
          <ac:spMkLst>
            <pc:docMk/>
            <pc:sldMk cId="3844861070" sldId="325"/>
            <ac:spMk id="17" creationId="{B3FA6B2A-E161-C58B-F5BC-7937EB62EB3E}"/>
          </ac:spMkLst>
        </pc:spChg>
        <pc:spChg chg="add mod topLvl">
          <ac:chgData name="Stephanie Dykes" userId="98286635-f2fd-4a94-bdb7-ba3b60dc5714" providerId="ADAL" clId="{6DEDFD5C-58A5-4E2D-9494-AEA0444AD447}" dt="2022-07-27T16:02:23.342" v="599" actId="164"/>
          <ac:spMkLst>
            <pc:docMk/>
            <pc:sldMk cId="3844861070" sldId="325"/>
            <ac:spMk id="18" creationId="{40814FE1-710D-8D2F-EF48-1C76945AED6C}"/>
          </ac:spMkLst>
        </pc:spChg>
        <pc:spChg chg="add mod ord">
          <ac:chgData name="Stephanie Dykes" userId="98286635-f2fd-4a94-bdb7-ba3b60dc5714" providerId="ADAL" clId="{6DEDFD5C-58A5-4E2D-9494-AEA0444AD447}" dt="2022-07-27T16:04:39.144" v="614" actId="1076"/>
          <ac:spMkLst>
            <pc:docMk/>
            <pc:sldMk cId="3844861070" sldId="325"/>
            <ac:spMk id="19" creationId="{E17DEF39-718C-5863-3A13-819004E3D42F}"/>
          </ac:spMkLst>
        </pc:spChg>
        <pc:spChg chg="add mod topLvl">
          <ac:chgData name="Stephanie Dykes" userId="98286635-f2fd-4a94-bdb7-ba3b60dc5714" providerId="ADAL" clId="{6DEDFD5C-58A5-4E2D-9494-AEA0444AD447}" dt="2022-07-27T16:02:23.342" v="599" actId="164"/>
          <ac:spMkLst>
            <pc:docMk/>
            <pc:sldMk cId="3844861070" sldId="325"/>
            <ac:spMk id="20" creationId="{1F93E9A2-16F9-24A7-E4EB-ED8929728D18}"/>
          </ac:spMkLst>
        </pc:spChg>
        <pc:spChg chg="add mod">
          <ac:chgData name="Stephanie Dykes" userId="98286635-f2fd-4a94-bdb7-ba3b60dc5714" providerId="ADAL" clId="{6DEDFD5C-58A5-4E2D-9494-AEA0444AD447}" dt="2022-07-27T16:02:23.342" v="599" actId="164"/>
          <ac:spMkLst>
            <pc:docMk/>
            <pc:sldMk cId="3844861070" sldId="325"/>
            <ac:spMk id="49" creationId="{89A7129F-C69D-D9C4-E718-A6B2DDC7A7F6}"/>
          </ac:spMkLst>
        </pc:spChg>
        <pc:spChg chg="add mod">
          <ac:chgData name="Stephanie Dykes" userId="98286635-f2fd-4a94-bdb7-ba3b60dc5714" providerId="ADAL" clId="{6DEDFD5C-58A5-4E2D-9494-AEA0444AD447}" dt="2022-07-27T16:02:23.342" v="599" actId="164"/>
          <ac:spMkLst>
            <pc:docMk/>
            <pc:sldMk cId="3844861070" sldId="325"/>
            <ac:spMk id="50" creationId="{B919C280-B499-1E99-7C8E-B1DACCDE1609}"/>
          </ac:spMkLst>
        </pc:spChg>
        <pc:spChg chg="add del mod">
          <ac:chgData name="Stephanie Dykes" userId="98286635-f2fd-4a94-bdb7-ba3b60dc5714" providerId="ADAL" clId="{6DEDFD5C-58A5-4E2D-9494-AEA0444AD447}" dt="2022-07-27T15:56:01.956" v="517"/>
          <ac:spMkLst>
            <pc:docMk/>
            <pc:sldMk cId="3844861070" sldId="325"/>
            <ac:spMk id="51" creationId="{E38CDD3E-DC81-EA93-5C00-BC80C09D7E88}"/>
          </ac:spMkLst>
        </pc:spChg>
        <pc:spChg chg="add mod">
          <ac:chgData name="Stephanie Dykes" userId="98286635-f2fd-4a94-bdb7-ba3b60dc5714" providerId="ADAL" clId="{6DEDFD5C-58A5-4E2D-9494-AEA0444AD447}" dt="2022-07-27T16:02:23.342" v="599" actId="164"/>
          <ac:spMkLst>
            <pc:docMk/>
            <pc:sldMk cId="3844861070" sldId="325"/>
            <ac:spMk id="52" creationId="{DA5130F5-FEAC-B429-FF8D-760A4BD4E396}"/>
          </ac:spMkLst>
        </pc:spChg>
        <pc:spChg chg="add mod">
          <ac:chgData name="Stephanie Dykes" userId="98286635-f2fd-4a94-bdb7-ba3b60dc5714" providerId="ADAL" clId="{6DEDFD5C-58A5-4E2D-9494-AEA0444AD447}" dt="2022-07-27T16:02:23.342" v="599" actId="164"/>
          <ac:spMkLst>
            <pc:docMk/>
            <pc:sldMk cId="3844861070" sldId="325"/>
            <ac:spMk id="53" creationId="{6068E80A-6E7D-54ED-01B3-1B5B0EDB4902}"/>
          </ac:spMkLst>
        </pc:spChg>
        <pc:spChg chg="add mod">
          <ac:chgData name="Stephanie Dykes" userId="98286635-f2fd-4a94-bdb7-ba3b60dc5714" providerId="ADAL" clId="{6DEDFD5C-58A5-4E2D-9494-AEA0444AD447}" dt="2022-07-27T16:02:23.342" v="599" actId="164"/>
          <ac:spMkLst>
            <pc:docMk/>
            <pc:sldMk cId="3844861070" sldId="325"/>
            <ac:spMk id="54" creationId="{E682BE03-BEE4-E1E9-61F4-3D2B51494EF7}"/>
          </ac:spMkLst>
        </pc:spChg>
        <pc:spChg chg="add mod">
          <ac:chgData name="Stephanie Dykes" userId="98286635-f2fd-4a94-bdb7-ba3b60dc5714" providerId="ADAL" clId="{6DEDFD5C-58A5-4E2D-9494-AEA0444AD447}" dt="2022-07-27T16:02:23.342" v="599" actId="164"/>
          <ac:spMkLst>
            <pc:docMk/>
            <pc:sldMk cId="3844861070" sldId="325"/>
            <ac:spMk id="55" creationId="{5132F4F0-8A63-9D39-DD06-40CC48B10C7D}"/>
          </ac:spMkLst>
        </pc:spChg>
        <pc:grpChg chg="add del mod">
          <ac:chgData name="Stephanie Dykes" userId="98286635-f2fd-4a94-bdb7-ba3b60dc5714" providerId="ADAL" clId="{6DEDFD5C-58A5-4E2D-9494-AEA0444AD447}" dt="2022-07-27T15:48:21.693" v="363" actId="165"/>
          <ac:grpSpMkLst>
            <pc:docMk/>
            <pc:sldMk cId="3844861070" sldId="325"/>
            <ac:grpSpMk id="21" creationId="{0EA83F03-45DC-5503-E589-D858B438E73C}"/>
          </ac:grpSpMkLst>
        </pc:grpChg>
        <pc:grpChg chg="add mod">
          <ac:chgData name="Stephanie Dykes" userId="98286635-f2fd-4a94-bdb7-ba3b60dc5714" providerId="ADAL" clId="{6DEDFD5C-58A5-4E2D-9494-AEA0444AD447}" dt="2022-07-27T16:02:23.342" v="599" actId="164"/>
          <ac:grpSpMkLst>
            <pc:docMk/>
            <pc:sldMk cId="3844861070" sldId="325"/>
            <ac:grpSpMk id="22" creationId="{C5FD75B4-1DB7-DC57-2951-C0F56CF0F355}"/>
          </ac:grpSpMkLst>
        </pc:grpChg>
        <pc:grpChg chg="add mod">
          <ac:chgData name="Stephanie Dykes" userId="98286635-f2fd-4a94-bdb7-ba3b60dc5714" providerId="ADAL" clId="{6DEDFD5C-58A5-4E2D-9494-AEA0444AD447}" dt="2022-07-27T16:03:58.747" v="608" actId="1076"/>
          <ac:grpSpMkLst>
            <pc:docMk/>
            <pc:sldMk cId="3844861070" sldId="325"/>
            <ac:grpSpMk id="62" creationId="{975EDDD9-AB76-DE1F-5977-F2BA1B8690BA}"/>
          </ac:grpSpMkLst>
        </pc:grpChg>
        <pc:picChg chg="add mod">
          <ac:chgData name="Stephanie Dykes" userId="98286635-f2fd-4a94-bdb7-ba3b60dc5714" providerId="ADAL" clId="{6DEDFD5C-58A5-4E2D-9494-AEA0444AD447}" dt="2022-07-27T15:46:32.181" v="295" actId="164"/>
          <ac:picMkLst>
            <pc:docMk/>
            <pc:sldMk cId="3844861070" sldId="325"/>
            <ac:picMk id="3" creationId="{2B3DD61A-7721-0D76-D154-DE19CDFB2CD6}"/>
          </ac:picMkLst>
        </pc:picChg>
        <pc:cxnChg chg="add mod">
          <ac:chgData name="Stephanie Dykes" userId="98286635-f2fd-4a94-bdb7-ba3b60dc5714" providerId="ADAL" clId="{6DEDFD5C-58A5-4E2D-9494-AEA0444AD447}" dt="2022-07-27T16:02:23.342" v="599" actId="164"/>
          <ac:cxnSpMkLst>
            <pc:docMk/>
            <pc:sldMk cId="3844861070" sldId="325"/>
            <ac:cxnSpMk id="24" creationId="{4E912800-D729-573C-FDBF-B79C429E4F3D}"/>
          </ac:cxnSpMkLst>
        </pc:cxnChg>
        <pc:cxnChg chg="add mod">
          <ac:chgData name="Stephanie Dykes" userId="98286635-f2fd-4a94-bdb7-ba3b60dc5714" providerId="ADAL" clId="{6DEDFD5C-58A5-4E2D-9494-AEA0444AD447}" dt="2022-07-27T16:02:23.342" v="599" actId="164"/>
          <ac:cxnSpMkLst>
            <pc:docMk/>
            <pc:sldMk cId="3844861070" sldId="325"/>
            <ac:cxnSpMk id="29" creationId="{506E350B-FA14-86AF-94B9-009F85B5AE98}"/>
          </ac:cxnSpMkLst>
        </pc:cxnChg>
        <pc:cxnChg chg="add mod">
          <ac:chgData name="Stephanie Dykes" userId="98286635-f2fd-4a94-bdb7-ba3b60dc5714" providerId="ADAL" clId="{6DEDFD5C-58A5-4E2D-9494-AEA0444AD447}" dt="2022-07-27T16:02:23.342" v="599" actId="164"/>
          <ac:cxnSpMkLst>
            <pc:docMk/>
            <pc:sldMk cId="3844861070" sldId="325"/>
            <ac:cxnSpMk id="31" creationId="{9025304D-2E4B-F9B5-1F3B-26D8AD146BA6}"/>
          </ac:cxnSpMkLst>
        </pc:cxnChg>
        <pc:cxnChg chg="add mod">
          <ac:chgData name="Stephanie Dykes" userId="98286635-f2fd-4a94-bdb7-ba3b60dc5714" providerId="ADAL" clId="{6DEDFD5C-58A5-4E2D-9494-AEA0444AD447}" dt="2022-07-27T16:02:23.342" v="599" actId="164"/>
          <ac:cxnSpMkLst>
            <pc:docMk/>
            <pc:sldMk cId="3844861070" sldId="325"/>
            <ac:cxnSpMk id="37" creationId="{A0DE4CC3-F6FC-4C09-8888-3CD98F4F593E}"/>
          </ac:cxnSpMkLst>
        </pc:cxnChg>
        <pc:cxnChg chg="add mod">
          <ac:chgData name="Stephanie Dykes" userId="98286635-f2fd-4a94-bdb7-ba3b60dc5714" providerId="ADAL" clId="{6DEDFD5C-58A5-4E2D-9494-AEA0444AD447}" dt="2022-07-27T16:02:23.342" v="599" actId="164"/>
          <ac:cxnSpMkLst>
            <pc:docMk/>
            <pc:sldMk cId="3844861070" sldId="325"/>
            <ac:cxnSpMk id="42" creationId="{04F49FF6-F52F-4FE6-859B-B7AED5C384DA}"/>
          </ac:cxnSpMkLst>
        </pc:cxnChg>
        <pc:cxnChg chg="add mod">
          <ac:chgData name="Stephanie Dykes" userId="98286635-f2fd-4a94-bdb7-ba3b60dc5714" providerId="ADAL" clId="{6DEDFD5C-58A5-4E2D-9494-AEA0444AD447}" dt="2022-07-27T16:02:23.342" v="599" actId="164"/>
          <ac:cxnSpMkLst>
            <pc:docMk/>
            <pc:sldMk cId="3844861070" sldId="325"/>
            <ac:cxnSpMk id="44" creationId="{228AA5EC-697A-536C-8F4D-B32076739E2D}"/>
          </ac:cxnSpMkLst>
        </pc:cxnChg>
        <pc:cxnChg chg="add mod">
          <ac:chgData name="Stephanie Dykes" userId="98286635-f2fd-4a94-bdb7-ba3b60dc5714" providerId="ADAL" clId="{6DEDFD5C-58A5-4E2D-9494-AEA0444AD447}" dt="2022-07-27T16:02:23.342" v="599" actId="164"/>
          <ac:cxnSpMkLst>
            <pc:docMk/>
            <pc:sldMk cId="3844861070" sldId="325"/>
            <ac:cxnSpMk id="46" creationId="{65674640-FF77-0416-427A-78CEFFD9F536}"/>
          </ac:cxnSpMkLst>
        </pc:cxnChg>
        <pc:cxnChg chg="add mod ord">
          <ac:chgData name="Stephanie Dykes" userId="98286635-f2fd-4a94-bdb7-ba3b60dc5714" providerId="ADAL" clId="{6DEDFD5C-58A5-4E2D-9494-AEA0444AD447}" dt="2022-07-27T16:04:33.214" v="613" actId="1076"/>
          <ac:cxnSpMkLst>
            <pc:docMk/>
            <pc:sldMk cId="3844861070" sldId="325"/>
            <ac:cxnSpMk id="48" creationId="{4A5F6CEF-26F3-3559-A0B8-08D60DF27B0D}"/>
          </ac:cxnSpMkLst>
        </pc:cxnChg>
        <pc:cxnChg chg="add mod">
          <ac:chgData name="Stephanie Dykes" userId="98286635-f2fd-4a94-bdb7-ba3b60dc5714" providerId="ADAL" clId="{6DEDFD5C-58A5-4E2D-9494-AEA0444AD447}" dt="2022-07-27T16:03:58.747" v="608" actId="1076"/>
          <ac:cxnSpMkLst>
            <pc:docMk/>
            <pc:sldMk cId="3844861070" sldId="325"/>
            <ac:cxnSpMk id="57" creationId="{B5D05ADE-5344-4DD5-526B-C7DD8EE27228}"/>
          </ac:cxnSpMkLst>
        </pc:cxnChg>
        <pc:cxnChg chg="add mod">
          <ac:chgData name="Stephanie Dykes" userId="98286635-f2fd-4a94-bdb7-ba3b60dc5714" providerId="ADAL" clId="{6DEDFD5C-58A5-4E2D-9494-AEA0444AD447}" dt="2022-07-27T16:02:23.342" v="599" actId="164"/>
          <ac:cxnSpMkLst>
            <pc:docMk/>
            <pc:sldMk cId="3844861070" sldId="325"/>
            <ac:cxnSpMk id="59" creationId="{3E50A92F-C97E-A8D1-B290-500847295DD2}"/>
          </ac:cxnSpMkLst>
        </pc:cxnChg>
        <pc:cxnChg chg="add mod">
          <ac:chgData name="Stephanie Dykes" userId="98286635-f2fd-4a94-bdb7-ba3b60dc5714" providerId="ADAL" clId="{6DEDFD5C-58A5-4E2D-9494-AEA0444AD447}" dt="2022-07-27T16:02:23.342" v="599" actId="164"/>
          <ac:cxnSpMkLst>
            <pc:docMk/>
            <pc:sldMk cId="3844861070" sldId="325"/>
            <ac:cxnSpMk id="61" creationId="{B76A6F83-8A34-CC34-5012-7C5B075FC5D2}"/>
          </ac:cxnSpMkLst>
        </pc:cxnChg>
      </pc:sldChg>
      <pc:sldChg chg="new del">
        <pc:chgData name="Stephanie Dykes" userId="98286635-f2fd-4a94-bdb7-ba3b60dc5714" providerId="ADAL" clId="{6DEDFD5C-58A5-4E2D-9494-AEA0444AD447}" dt="2022-07-27T16:07:48.188" v="617" actId="2696"/>
        <pc:sldMkLst>
          <pc:docMk/>
          <pc:sldMk cId="2902137317" sldId="326"/>
        </pc:sldMkLst>
      </pc:sldChg>
      <pc:sldChg chg="addSp modSp add mod">
        <pc:chgData name="Stephanie Dykes" userId="98286635-f2fd-4a94-bdb7-ba3b60dc5714" providerId="ADAL" clId="{6DEDFD5C-58A5-4E2D-9494-AEA0444AD447}" dt="2022-07-27T16:43:16.666" v="2324" actId="20577"/>
        <pc:sldMkLst>
          <pc:docMk/>
          <pc:sldMk cId="25368287" sldId="384"/>
        </pc:sldMkLst>
        <pc:spChg chg="add mod">
          <ac:chgData name="Stephanie Dykes" userId="98286635-f2fd-4a94-bdb7-ba3b60dc5714" providerId="ADAL" clId="{6DEDFD5C-58A5-4E2D-9494-AEA0444AD447}" dt="2022-07-27T16:43:16.666" v="2324" actId="20577"/>
          <ac:spMkLst>
            <pc:docMk/>
            <pc:sldMk cId="25368287" sldId="384"/>
            <ac:spMk id="4" creationId="{681CCDCC-294A-51AC-0233-1AA26AE12662}"/>
          </ac:spMkLst>
        </pc:spChg>
        <pc:spChg chg="add mod">
          <ac:chgData name="Stephanie Dykes" userId="98286635-f2fd-4a94-bdb7-ba3b60dc5714" providerId="ADAL" clId="{6DEDFD5C-58A5-4E2D-9494-AEA0444AD447}" dt="2022-07-27T16:31:21.868" v="1782" actId="20577"/>
          <ac:spMkLst>
            <pc:docMk/>
            <pc:sldMk cId="25368287" sldId="384"/>
            <ac:spMk id="6" creationId="{0075D667-5115-2094-5051-5BE7BD0A18DC}"/>
          </ac:spMkLst>
        </pc:spChg>
        <pc:graphicFrameChg chg="mod modGraphic">
          <ac:chgData name="Stephanie Dykes" userId="98286635-f2fd-4a94-bdb7-ba3b60dc5714" providerId="ADAL" clId="{6DEDFD5C-58A5-4E2D-9494-AEA0444AD447}" dt="2022-07-27T16:32:09.630" v="1785" actId="14734"/>
          <ac:graphicFrameMkLst>
            <pc:docMk/>
            <pc:sldMk cId="25368287" sldId="384"/>
            <ac:graphicFrameMk id="5" creationId="{1447AA27-07BF-4732-8361-BFC5712CA028}"/>
          </ac:graphicFrameMkLst>
        </pc:graphicFrameChg>
      </pc:sldChg>
      <pc:sldChg chg="new del">
        <pc:chgData name="Stephanie Dykes" userId="98286635-f2fd-4a94-bdb7-ba3b60dc5714" providerId="ADAL" clId="{6DEDFD5C-58A5-4E2D-9494-AEA0444AD447}" dt="2022-07-28T16:44:18.184" v="4232" actId="2696"/>
        <pc:sldMkLst>
          <pc:docMk/>
          <pc:sldMk cId="2355798308" sldId="385"/>
        </pc:sldMkLst>
      </pc:sldChg>
      <pc:sldChg chg="addSp delSp modSp add mod">
        <pc:chgData name="Stephanie Dykes" userId="98286635-f2fd-4a94-bdb7-ba3b60dc5714" providerId="ADAL" clId="{6DEDFD5C-58A5-4E2D-9494-AEA0444AD447}" dt="2022-07-27T21:51:27.443" v="3358" actId="14100"/>
        <pc:sldMkLst>
          <pc:docMk/>
          <pc:sldMk cId="1773752548" sldId="386"/>
        </pc:sldMkLst>
        <pc:spChg chg="mod">
          <ac:chgData name="Stephanie Dykes" userId="98286635-f2fd-4a94-bdb7-ba3b60dc5714" providerId="ADAL" clId="{6DEDFD5C-58A5-4E2D-9494-AEA0444AD447}" dt="2022-07-27T21:35:41.288" v="3119" actId="20577"/>
          <ac:spMkLst>
            <pc:docMk/>
            <pc:sldMk cId="1773752548" sldId="386"/>
            <ac:spMk id="2" creationId="{B1BA3FCB-ED8C-4DC9-82EF-8AFD3847CFFF}"/>
          </ac:spMkLst>
        </pc:spChg>
        <pc:spChg chg="add mod">
          <ac:chgData name="Stephanie Dykes" userId="98286635-f2fd-4a94-bdb7-ba3b60dc5714" providerId="ADAL" clId="{6DEDFD5C-58A5-4E2D-9494-AEA0444AD447}" dt="2022-07-27T21:38:46.021" v="3154" actId="1582"/>
          <ac:spMkLst>
            <pc:docMk/>
            <pc:sldMk cId="1773752548" sldId="386"/>
            <ac:spMk id="7" creationId="{D5614DF9-EFDB-A89E-C780-5F12D129DF59}"/>
          </ac:spMkLst>
        </pc:spChg>
        <pc:spChg chg="add del mod">
          <ac:chgData name="Stephanie Dykes" userId="98286635-f2fd-4a94-bdb7-ba3b60dc5714" providerId="ADAL" clId="{6DEDFD5C-58A5-4E2D-9494-AEA0444AD447}" dt="2022-07-27T21:40:05.792" v="3165"/>
          <ac:spMkLst>
            <pc:docMk/>
            <pc:sldMk cId="1773752548" sldId="386"/>
            <ac:spMk id="12" creationId="{20D04765-28DB-79C4-3346-976462E10C1D}"/>
          </ac:spMkLst>
        </pc:spChg>
        <pc:spChg chg="del">
          <ac:chgData name="Stephanie Dykes" userId="98286635-f2fd-4a94-bdb7-ba3b60dc5714" providerId="ADAL" clId="{6DEDFD5C-58A5-4E2D-9494-AEA0444AD447}" dt="2022-07-27T21:35:53.467" v="3120" actId="478"/>
          <ac:spMkLst>
            <pc:docMk/>
            <pc:sldMk cId="1773752548" sldId="386"/>
            <ac:spMk id="24" creationId="{6F2AC4EF-80C6-46AA-94CB-2963D6A7CA72}"/>
          </ac:spMkLst>
        </pc:spChg>
        <pc:spChg chg="mod">
          <ac:chgData name="Stephanie Dykes" userId="98286635-f2fd-4a94-bdb7-ba3b60dc5714" providerId="ADAL" clId="{6DEDFD5C-58A5-4E2D-9494-AEA0444AD447}" dt="2022-07-27T21:50:31.569" v="3353" actId="113"/>
          <ac:spMkLst>
            <pc:docMk/>
            <pc:sldMk cId="1773752548" sldId="386"/>
            <ac:spMk id="28" creationId="{6745A9A1-94A5-45E9-BE4F-9CF9938EE6FE}"/>
          </ac:spMkLst>
        </pc:spChg>
        <pc:spChg chg="add mod">
          <ac:chgData name="Stephanie Dykes" userId="98286635-f2fd-4a94-bdb7-ba3b60dc5714" providerId="ADAL" clId="{6DEDFD5C-58A5-4E2D-9494-AEA0444AD447}" dt="2022-07-27T21:42:33.338" v="3190" actId="14100"/>
          <ac:spMkLst>
            <pc:docMk/>
            <pc:sldMk cId="1773752548" sldId="386"/>
            <ac:spMk id="34" creationId="{23AC18F4-412C-9793-2659-7B571AD275B6}"/>
          </ac:spMkLst>
        </pc:spChg>
        <pc:spChg chg="add mod">
          <ac:chgData name="Stephanie Dykes" userId="98286635-f2fd-4a94-bdb7-ba3b60dc5714" providerId="ADAL" clId="{6DEDFD5C-58A5-4E2D-9494-AEA0444AD447}" dt="2022-07-27T21:51:27.443" v="3358" actId="14100"/>
          <ac:spMkLst>
            <pc:docMk/>
            <pc:sldMk cId="1773752548" sldId="386"/>
            <ac:spMk id="39" creationId="{EA93FA16-E6BC-FBBF-CB66-6E179A31FEC4}"/>
          </ac:spMkLst>
        </pc:spChg>
        <pc:spChg chg="mod ord topLvl">
          <ac:chgData name="Stephanie Dykes" userId="98286635-f2fd-4a94-bdb7-ba3b60dc5714" providerId="ADAL" clId="{6DEDFD5C-58A5-4E2D-9494-AEA0444AD447}" dt="2022-07-27T21:44:20.191" v="3203" actId="14100"/>
          <ac:spMkLst>
            <pc:docMk/>
            <pc:sldMk cId="1773752548" sldId="386"/>
            <ac:spMk id="53" creationId="{500AF12F-EF08-4E2D-9266-C80B1F29D7B2}"/>
          </ac:spMkLst>
        </pc:spChg>
        <pc:spChg chg="mod">
          <ac:chgData name="Stephanie Dykes" userId="98286635-f2fd-4a94-bdb7-ba3b60dc5714" providerId="ADAL" clId="{6DEDFD5C-58A5-4E2D-9494-AEA0444AD447}" dt="2022-07-27T21:43:43.441" v="3197" actId="165"/>
          <ac:spMkLst>
            <pc:docMk/>
            <pc:sldMk cId="1773752548" sldId="386"/>
            <ac:spMk id="59" creationId="{0FB765EB-1374-4FC0-BB77-65503A89814B}"/>
          </ac:spMkLst>
        </pc:spChg>
        <pc:spChg chg="mod ord topLvl">
          <ac:chgData name="Stephanie Dykes" userId="98286635-f2fd-4a94-bdb7-ba3b60dc5714" providerId="ADAL" clId="{6DEDFD5C-58A5-4E2D-9494-AEA0444AD447}" dt="2022-07-27T21:47:08.817" v="3222" actId="1076"/>
          <ac:spMkLst>
            <pc:docMk/>
            <pc:sldMk cId="1773752548" sldId="386"/>
            <ac:spMk id="69" creationId="{197B9BC7-3427-4C8E-A857-F16B84F690AC}"/>
          </ac:spMkLst>
        </pc:spChg>
        <pc:spChg chg="mod ord topLvl">
          <ac:chgData name="Stephanie Dykes" userId="98286635-f2fd-4a94-bdb7-ba3b60dc5714" providerId="ADAL" clId="{6DEDFD5C-58A5-4E2D-9494-AEA0444AD447}" dt="2022-07-27T21:49:08.152" v="3284" actId="14100"/>
          <ac:spMkLst>
            <pc:docMk/>
            <pc:sldMk cId="1773752548" sldId="386"/>
            <ac:spMk id="70" creationId="{AA5BCF51-30CD-4F50-A7EF-1B7A6BD855B5}"/>
          </ac:spMkLst>
        </pc:spChg>
        <pc:grpChg chg="del mod topLvl">
          <ac:chgData name="Stephanie Dykes" userId="98286635-f2fd-4a94-bdb7-ba3b60dc5714" providerId="ADAL" clId="{6DEDFD5C-58A5-4E2D-9494-AEA0444AD447}" dt="2022-07-27T21:43:37.581" v="3196" actId="165"/>
          <ac:grpSpMkLst>
            <pc:docMk/>
            <pc:sldMk cId="1773752548" sldId="386"/>
            <ac:grpSpMk id="9" creationId="{67839297-B1DA-4F88-AA7D-63EF8690822A}"/>
          </ac:grpSpMkLst>
        </pc:grpChg>
        <pc:grpChg chg="del">
          <ac:chgData name="Stephanie Dykes" userId="98286635-f2fd-4a94-bdb7-ba3b60dc5714" providerId="ADAL" clId="{6DEDFD5C-58A5-4E2D-9494-AEA0444AD447}" dt="2022-07-27T21:43:25.572" v="3195" actId="165"/>
          <ac:grpSpMkLst>
            <pc:docMk/>
            <pc:sldMk cId="1773752548" sldId="386"/>
            <ac:grpSpMk id="11" creationId="{BE09A2B7-2102-4E22-B4A3-C99EFCCB4231}"/>
          </ac:grpSpMkLst>
        </pc:grpChg>
        <pc:grpChg chg="del">
          <ac:chgData name="Stephanie Dykes" userId="98286635-f2fd-4a94-bdb7-ba3b60dc5714" providerId="ADAL" clId="{6DEDFD5C-58A5-4E2D-9494-AEA0444AD447}" dt="2022-07-27T21:37:51.051" v="3125" actId="478"/>
          <ac:grpSpMkLst>
            <pc:docMk/>
            <pc:sldMk cId="1773752548" sldId="386"/>
            <ac:grpSpMk id="31" creationId="{14F36517-6AA1-4A95-A30C-14D9DDB92E4E}"/>
          </ac:grpSpMkLst>
        </pc:grpChg>
        <pc:grpChg chg="del mod topLvl">
          <ac:chgData name="Stephanie Dykes" userId="98286635-f2fd-4a94-bdb7-ba3b60dc5714" providerId="ADAL" clId="{6DEDFD5C-58A5-4E2D-9494-AEA0444AD447}" dt="2022-07-27T21:43:43.441" v="3197" actId="165"/>
          <ac:grpSpMkLst>
            <pc:docMk/>
            <pc:sldMk cId="1773752548" sldId="386"/>
            <ac:grpSpMk id="38" creationId="{67EF3EF1-239E-4F80-9757-BD35F05BF7E3}"/>
          </ac:grpSpMkLst>
        </pc:grpChg>
        <pc:grpChg chg="del mod topLvl">
          <ac:chgData name="Stephanie Dykes" userId="98286635-f2fd-4a94-bdb7-ba3b60dc5714" providerId="ADAL" clId="{6DEDFD5C-58A5-4E2D-9494-AEA0444AD447}" dt="2022-07-27T21:43:54.214" v="3198" actId="478"/>
          <ac:grpSpMkLst>
            <pc:docMk/>
            <pc:sldMk cId="1773752548" sldId="386"/>
            <ac:grpSpMk id="55" creationId="{B55E2778-72C8-4BA6-9A88-B61CF518F1A9}"/>
          </ac:grpSpMkLst>
        </pc:grpChg>
        <pc:picChg chg="add mod">
          <ac:chgData name="Stephanie Dykes" userId="98286635-f2fd-4a94-bdb7-ba3b60dc5714" providerId="ADAL" clId="{6DEDFD5C-58A5-4E2D-9494-AEA0444AD447}" dt="2022-07-27T21:38:07.991" v="3147" actId="1076"/>
          <ac:picMkLst>
            <pc:docMk/>
            <pc:sldMk cId="1773752548" sldId="386"/>
            <ac:picMk id="4" creationId="{80AA6B80-EE18-28E1-A3A0-1A1129FD5684}"/>
          </ac:picMkLst>
        </pc:picChg>
        <pc:picChg chg="add mod">
          <ac:chgData name="Stephanie Dykes" userId="98286635-f2fd-4a94-bdb7-ba3b60dc5714" providerId="ADAL" clId="{6DEDFD5C-58A5-4E2D-9494-AEA0444AD447}" dt="2022-07-27T21:42:40.240" v="3191" actId="1076"/>
          <ac:picMkLst>
            <pc:docMk/>
            <pc:sldMk cId="1773752548" sldId="386"/>
            <ac:picMk id="6" creationId="{F073045D-1486-71C9-8C2A-7987B305CEDA}"/>
          </ac:picMkLst>
        </pc:picChg>
        <pc:picChg chg="add mod">
          <ac:chgData name="Stephanie Dykes" userId="98286635-f2fd-4a94-bdb7-ba3b60dc5714" providerId="ADAL" clId="{6DEDFD5C-58A5-4E2D-9494-AEA0444AD447}" dt="2022-07-27T21:46:19.934" v="3216" actId="14100"/>
          <ac:picMkLst>
            <pc:docMk/>
            <pc:sldMk cId="1773752548" sldId="386"/>
            <ac:picMk id="14" creationId="{2BAABBB1-28D2-D47D-E170-BB400EABE972}"/>
          </ac:picMkLst>
        </pc:picChg>
        <pc:picChg chg="add mod">
          <ac:chgData name="Stephanie Dykes" userId="98286635-f2fd-4a94-bdb7-ba3b60dc5714" providerId="ADAL" clId="{6DEDFD5C-58A5-4E2D-9494-AEA0444AD447}" dt="2022-07-27T21:44:59.200" v="3210" actId="208"/>
          <ac:picMkLst>
            <pc:docMk/>
            <pc:sldMk cId="1773752548" sldId="386"/>
            <ac:picMk id="16" creationId="{36845EE4-18E9-B89E-DEE1-F1C3802CDE1B}"/>
          </ac:picMkLst>
        </pc:picChg>
        <pc:picChg chg="del mod topLvl">
          <ac:chgData name="Stephanie Dykes" userId="98286635-f2fd-4a94-bdb7-ba3b60dc5714" providerId="ADAL" clId="{6DEDFD5C-58A5-4E2D-9494-AEA0444AD447}" dt="2022-07-27T21:43:54.214" v="3198" actId="478"/>
          <ac:picMkLst>
            <pc:docMk/>
            <pc:sldMk cId="1773752548" sldId="386"/>
            <ac:picMk id="54" creationId="{70AF8698-1D12-476C-B51C-FF55F7300407}"/>
          </ac:picMkLst>
        </pc:picChg>
        <pc:picChg chg="mod">
          <ac:chgData name="Stephanie Dykes" userId="98286635-f2fd-4a94-bdb7-ba3b60dc5714" providerId="ADAL" clId="{6DEDFD5C-58A5-4E2D-9494-AEA0444AD447}" dt="2022-07-27T21:43:43.441" v="3197" actId="165"/>
          <ac:picMkLst>
            <pc:docMk/>
            <pc:sldMk cId="1773752548" sldId="386"/>
            <ac:picMk id="58" creationId="{382A2ED3-0707-472A-B1E4-6FBBEA899052}"/>
          </ac:picMkLst>
        </pc:picChg>
        <pc:cxnChg chg="add mod">
          <ac:chgData name="Stephanie Dykes" userId="98286635-f2fd-4a94-bdb7-ba3b60dc5714" providerId="ADAL" clId="{6DEDFD5C-58A5-4E2D-9494-AEA0444AD447}" dt="2022-07-27T21:42:47.190" v="3192" actId="14100"/>
          <ac:cxnSpMkLst>
            <pc:docMk/>
            <pc:sldMk cId="1773752548" sldId="386"/>
            <ac:cxnSpMk id="10" creationId="{00EB82DF-9E6C-3A6D-7FD7-8B4E09461962}"/>
          </ac:cxnSpMkLst>
        </pc:cxnChg>
        <pc:cxnChg chg="del mod topLvl">
          <ac:chgData name="Stephanie Dykes" userId="98286635-f2fd-4a94-bdb7-ba3b60dc5714" providerId="ADAL" clId="{6DEDFD5C-58A5-4E2D-9494-AEA0444AD447}" dt="2022-07-27T21:43:54.214" v="3198" actId="478"/>
          <ac:cxnSpMkLst>
            <pc:docMk/>
            <pc:sldMk cId="1773752548" sldId="386"/>
            <ac:cxnSpMk id="56" creationId="{C48FE266-8817-4CEB-85A7-BC7B1534F841}"/>
          </ac:cxnSpMkLst>
        </pc:cxnChg>
        <pc:cxnChg chg="del mod topLvl">
          <ac:chgData name="Stephanie Dykes" userId="98286635-f2fd-4a94-bdb7-ba3b60dc5714" providerId="ADAL" clId="{6DEDFD5C-58A5-4E2D-9494-AEA0444AD447}" dt="2022-07-27T21:43:54.214" v="3198" actId="478"/>
          <ac:cxnSpMkLst>
            <pc:docMk/>
            <pc:sldMk cId="1773752548" sldId="386"/>
            <ac:cxnSpMk id="57" creationId="{D0A9CC20-9725-4B4B-BCAE-5FDF7DEA2A13}"/>
          </ac:cxnSpMkLst>
        </pc:cxnChg>
      </pc:sldChg>
      <pc:sldChg chg="new del">
        <pc:chgData name="Stephanie Dykes" userId="98286635-f2fd-4a94-bdb7-ba3b60dc5714" providerId="ADAL" clId="{6DEDFD5C-58A5-4E2D-9494-AEA0444AD447}" dt="2022-07-27T21:35:25.578" v="3101" actId="2696"/>
        <pc:sldMkLst>
          <pc:docMk/>
          <pc:sldMk cId="4046156099" sldId="386"/>
        </pc:sldMkLst>
      </pc:sldChg>
      <pc:sldChg chg="addSp delSp modSp add mod">
        <pc:chgData name="Stephanie Dykes" userId="98286635-f2fd-4a94-bdb7-ba3b60dc5714" providerId="ADAL" clId="{6DEDFD5C-58A5-4E2D-9494-AEA0444AD447}" dt="2022-07-27T22:19:38.054" v="4231" actId="20577"/>
        <pc:sldMkLst>
          <pc:docMk/>
          <pc:sldMk cId="4232808989" sldId="387"/>
        </pc:sldMkLst>
        <pc:spChg chg="mod">
          <ac:chgData name="Stephanie Dykes" userId="98286635-f2fd-4a94-bdb7-ba3b60dc5714" providerId="ADAL" clId="{6DEDFD5C-58A5-4E2D-9494-AEA0444AD447}" dt="2022-07-27T22:19:38.054" v="4231" actId="20577"/>
          <ac:spMkLst>
            <pc:docMk/>
            <pc:sldMk cId="4232808989" sldId="387"/>
            <ac:spMk id="2" creationId="{B1BA3FCB-ED8C-4DC9-82EF-8AFD3847CFFF}"/>
          </ac:spMkLst>
        </pc:spChg>
        <pc:spChg chg="add mod">
          <ac:chgData name="Stephanie Dykes" userId="98286635-f2fd-4a94-bdb7-ba3b60dc5714" providerId="ADAL" clId="{6DEDFD5C-58A5-4E2D-9494-AEA0444AD447}" dt="2022-07-27T22:03:25.568" v="3564" actId="164"/>
          <ac:spMkLst>
            <pc:docMk/>
            <pc:sldMk cId="4232808989" sldId="387"/>
            <ac:spMk id="3" creationId="{A95B23AF-D19C-0974-10B4-3BEE903C2DB2}"/>
          </ac:spMkLst>
        </pc:spChg>
        <pc:spChg chg="add mod">
          <ac:chgData name="Stephanie Dykes" userId="98286635-f2fd-4a94-bdb7-ba3b60dc5714" providerId="ADAL" clId="{6DEDFD5C-58A5-4E2D-9494-AEA0444AD447}" dt="2022-07-27T22:14:01.523" v="4177" actId="1076"/>
          <ac:spMkLst>
            <pc:docMk/>
            <pc:sldMk cId="4232808989" sldId="387"/>
            <ac:spMk id="8" creationId="{6696BA32-0602-8497-3386-EBD31E2DEFC3}"/>
          </ac:spMkLst>
        </pc:spChg>
        <pc:spChg chg="add mod">
          <ac:chgData name="Stephanie Dykes" userId="98286635-f2fd-4a94-bdb7-ba3b60dc5714" providerId="ADAL" clId="{6DEDFD5C-58A5-4E2D-9494-AEA0444AD447}" dt="2022-07-27T22:09:55.839" v="3809" actId="14100"/>
          <ac:spMkLst>
            <pc:docMk/>
            <pc:sldMk cId="4232808989" sldId="387"/>
            <ac:spMk id="9" creationId="{239FD95F-B5F9-4F0C-AA2F-A95666E44354}"/>
          </ac:spMkLst>
        </pc:spChg>
        <pc:spChg chg="add mod">
          <ac:chgData name="Stephanie Dykes" userId="98286635-f2fd-4a94-bdb7-ba3b60dc5714" providerId="ADAL" clId="{6DEDFD5C-58A5-4E2D-9494-AEA0444AD447}" dt="2022-07-27T22:15:16.861" v="4200" actId="20577"/>
          <ac:spMkLst>
            <pc:docMk/>
            <pc:sldMk cId="4232808989" sldId="387"/>
            <ac:spMk id="14" creationId="{2384F643-9FEB-9C22-5399-1049606C191A}"/>
          </ac:spMkLst>
        </pc:spChg>
        <pc:spChg chg="add mod">
          <ac:chgData name="Stephanie Dykes" userId="98286635-f2fd-4a94-bdb7-ba3b60dc5714" providerId="ADAL" clId="{6DEDFD5C-58A5-4E2D-9494-AEA0444AD447}" dt="2022-07-27T22:13:26.506" v="4174" actId="1582"/>
          <ac:spMkLst>
            <pc:docMk/>
            <pc:sldMk cId="4232808989" sldId="387"/>
            <ac:spMk id="15" creationId="{77A2893B-3029-E5C7-16E1-574DCDC7D3AB}"/>
          </ac:spMkLst>
        </pc:spChg>
        <pc:spChg chg="mod">
          <ac:chgData name="Stephanie Dykes" userId="98286635-f2fd-4a94-bdb7-ba3b60dc5714" providerId="ADAL" clId="{6DEDFD5C-58A5-4E2D-9494-AEA0444AD447}" dt="2022-07-27T22:13:51.197" v="4176" actId="1076"/>
          <ac:spMkLst>
            <pc:docMk/>
            <pc:sldMk cId="4232808989" sldId="387"/>
            <ac:spMk id="31" creationId="{EC514327-ED56-413B-B29B-B0C47FCC842F}"/>
          </ac:spMkLst>
        </pc:spChg>
        <pc:spChg chg="add mod">
          <ac:chgData name="Stephanie Dykes" userId="98286635-f2fd-4a94-bdb7-ba3b60dc5714" providerId="ADAL" clId="{6DEDFD5C-58A5-4E2D-9494-AEA0444AD447}" dt="2022-07-27T22:03:25.568" v="3564" actId="164"/>
          <ac:spMkLst>
            <pc:docMk/>
            <pc:sldMk cId="4232808989" sldId="387"/>
            <ac:spMk id="38" creationId="{4FF7ACA0-3F79-6584-CCBE-A8E1B12A50A4}"/>
          </ac:spMkLst>
        </pc:spChg>
        <pc:spChg chg="del mod">
          <ac:chgData name="Stephanie Dykes" userId="98286635-f2fd-4a94-bdb7-ba3b60dc5714" providerId="ADAL" clId="{6DEDFD5C-58A5-4E2D-9494-AEA0444AD447}" dt="2022-07-27T21:57:57.358" v="3396" actId="478"/>
          <ac:spMkLst>
            <pc:docMk/>
            <pc:sldMk cId="4232808989" sldId="387"/>
            <ac:spMk id="54" creationId="{1CADD4CF-DABB-4ECF-9698-CABFAF677553}"/>
          </ac:spMkLst>
        </pc:spChg>
        <pc:grpChg chg="add mod">
          <ac:chgData name="Stephanie Dykes" userId="98286635-f2fd-4a94-bdb7-ba3b60dc5714" providerId="ADAL" clId="{6DEDFD5C-58A5-4E2D-9494-AEA0444AD447}" dt="2022-07-27T22:13:40.800" v="4175" actId="1076"/>
          <ac:grpSpMkLst>
            <pc:docMk/>
            <pc:sldMk cId="4232808989" sldId="387"/>
            <ac:grpSpMk id="7" creationId="{E6A3B66B-72DF-CFF8-F83B-961FC1D96BC3}"/>
          </ac:grpSpMkLst>
        </pc:grpChg>
        <pc:grpChg chg="del">
          <ac:chgData name="Stephanie Dykes" userId="98286635-f2fd-4a94-bdb7-ba3b60dc5714" providerId="ADAL" clId="{6DEDFD5C-58A5-4E2D-9494-AEA0444AD447}" dt="2022-07-27T21:56:35.219" v="3380" actId="478"/>
          <ac:grpSpMkLst>
            <pc:docMk/>
            <pc:sldMk cId="4232808989" sldId="387"/>
            <ac:grpSpMk id="32" creationId="{EB54207E-BCFA-46FC-9CE2-3D0F80E66FFA}"/>
          </ac:grpSpMkLst>
        </pc:grpChg>
        <pc:grpChg chg="del">
          <ac:chgData name="Stephanie Dykes" userId="98286635-f2fd-4a94-bdb7-ba3b60dc5714" providerId="ADAL" clId="{6DEDFD5C-58A5-4E2D-9494-AEA0444AD447}" dt="2022-07-27T21:56:33.033" v="3379" actId="478"/>
          <ac:grpSpMkLst>
            <pc:docMk/>
            <pc:sldMk cId="4232808989" sldId="387"/>
            <ac:grpSpMk id="44" creationId="{C692544E-3B1F-4DCA-93AC-C1C4F475E297}"/>
          </ac:grpSpMkLst>
        </pc:grpChg>
        <pc:grpChg chg="del">
          <ac:chgData name="Stephanie Dykes" userId="98286635-f2fd-4a94-bdb7-ba3b60dc5714" providerId="ADAL" clId="{6DEDFD5C-58A5-4E2D-9494-AEA0444AD447}" dt="2022-07-27T21:57:50.694" v="3394" actId="478"/>
          <ac:grpSpMkLst>
            <pc:docMk/>
            <pc:sldMk cId="4232808989" sldId="387"/>
            <ac:grpSpMk id="51" creationId="{9F73BC4A-9C02-4223-8C86-CA9F58A9D080}"/>
          </ac:grpSpMkLst>
        </pc:grpChg>
        <pc:grpChg chg="del">
          <ac:chgData name="Stephanie Dykes" userId="98286635-f2fd-4a94-bdb7-ba3b60dc5714" providerId="ADAL" clId="{6DEDFD5C-58A5-4E2D-9494-AEA0444AD447}" dt="2022-07-27T21:57:58.368" v="3397" actId="478"/>
          <ac:grpSpMkLst>
            <pc:docMk/>
            <pc:sldMk cId="4232808989" sldId="387"/>
            <ac:grpSpMk id="55" creationId="{0BE9B949-AB46-483F-B204-0E7B632938AD}"/>
          </ac:grpSpMkLst>
        </pc:grpChg>
        <pc:grpChg chg="del">
          <ac:chgData name="Stephanie Dykes" userId="98286635-f2fd-4a94-bdb7-ba3b60dc5714" providerId="ADAL" clId="{6DEDFD5C-58A5-4E2D-9494-AEA0444AD447}" dt="2022-07-27T21:57:59.008" v="3398" actId="478"/>
          <ac:grpSpMkLst>
            <pc:docMk/>
            <pc:sldMk cId="4232808989" sldId="387"/>
            <ac:grpSpMk id="60" creationId="{79D99F36-F70E-4F22-85A3-FDF2ABABBF05}"/>
          </ac:grpSpMkLst>
        </pc:grpChg>
        <pc:grpChg chg="del">
          <ac:chgData name="Stephanie Dykes" userId="98286635-f2fd-4a94-bdb7-ba3b60dc5714" providerId="ADAL" clId="{6DEDFD5C-58A5-4E2D-9494-AEA0444AD447}" dt="2022-07-27T21:57:59.747" v="3399" actId="478"/>
          <ac:grpSpMkLst>
            <pc:docMk/>
            <pc:sldMk cId="4232808989" sldId="387"/>
            <ac:grpSpMk id="63" creationId="{C921209C-3739-4128-909F-8761B96CD0B6}"/>
          </ac:grpSpMkLst>
        </pc:grpChg>
        <pc:grpChg chg="del">
          <ac:chgData name="Stephanie Dykes" userId="98286635-f2fd-4a94-bdb7-ba3b60dc5714" providerId="ADAL" clId="{6DEDFD5C-58A5-4E2D-9494-AEA0444AD447}" dt="2022-07-27T21:58:00.523" v="3400" actId="478"/>
          <ac:grpSpMkLst>
            <pc:docMk/>
            <pc:sldMk cId="4232808989" sldId="387"/>
            <ac:grpSpMk id="68" creationId="{BC6F0046-F026-40F1-A0EB-D98BCE3019CD}"/>
          </ac:grpSpMkLst>
        </pc:grpChg>
        <pc:picChg chg="add mod">
          <ac:chgData name="Stephanie Dykes" userId="98286635-f2fd-4a94-bdb7-ba3b60dc5714" providerId="ADAL" clId="{6DEDFD5C-58A5-4E2D-9494-AEA0444AD447}" dt="2022-07-27T22:05:27.274" v="3631" actId="1076"/>
          <ac:picMkLst>
            <pc:docMk/>
            <pc:sldMk cId="4232808989" sldId="387"/>
            <ac:picMk id="6" creationId="{A0A51F77-BEAA-C639-32F0-BE76CA342C06}"/>
          </ac:picMkLst>
        </pc:picChg>
        <pc:picChg chg="add mod">
          <ac:chgData name="Stephanie Dykes" userId="98286635-f2fd-4a94-bdb7-ba3b60dc5714" providerId="ADAL" clId="{6DEDFD5C-58A5-4E2D-9494-AEA0444AD447}" dt="2022-07-27T22:03:25.568" v="3564" actId="164"/>
          <ac:picMkLst>
            <pc:docMk/>
            <pc:sldMk cId="4232808989" sldId="387"/>
            <ac:picMk id="34" creationId="{A8C5860E-DFB8-8A30-6A5A-EF343AA4F73B}"/>
          </ac:picMkLst>
        </pc:picChg>
        <pc:picChg chg="add mod ord">
          <ac:chgData name="Stephanie Dykes" userId="98286635-f2fd-4a94-bdb7-ba3b60dc5714" providerId="ADAL" clId="{6DEDFD5C-58A5-4E2D-9494-AEA0444AD447}" dt="2022-07-27T22:03:25.568" v="3564" actId="164"/>
          <ac:picMkLst>
            <pc:docMk/>
            <pc:sldMk cId="4232808989" sldId="387"/>
            <ac:picMk id="35" creationId="{7CFB7D99-C22F-1180-3228-28C67554BD8A}"/>
          </ac:picMkLst>
        </pc:picChg>
        <pc:cxnChg chg="del">
          <ac:chgData name="Stephanie Dykes" userId="98286635-f2fd-4a94-bdb7-ba3b60dc5714" providerId="ADAL" clId="{6DEDFD5C-58A5-4E2D-9494-AEA0444AD447}" dt="2022-07-27T21:58:02.246" v="3401" actId="478"/>
          <ac:cxnSpMkLst>
            <pc:docMk/>
            <pc:sldMk cId="4232808989" sldId="387"/>
            <ac:cxnSpMk id="5" creationId="{CC23C95F-12B9-4DF8-A7B7-7943CAFF1B5D}"/>
          </ac:cxnSpMkLst>
        </pc:cxnChg>
        <pc:cxnChg chg="add del">
          <ac:chgData name="Stephanie Dykes" userId="98286635-f2fd-4a94-bdb7-ba3b60dc5714" providerId="ADAL" clId="{6DEDFD5C-58A5-4E2D-9494-AEA0444AD447}" dt="2022-07-27T22:10:19.328" v="3811" actId="11529"/>
          <ac:cxnSpMkLst>
            <pc:docMk/>
            <pc:sldMk cId="4232808989" sldId="387"/>
            <ac:cxnSpMk id="11" creationId="{C121471D-322D-9462-0A91-ED669E115E29}"/>
          </ac:cxnSpMkLst>
        </pc:cxnChg>
        <pc:cxnChg chg="add mod">
          <ac:chgData name="Stephanie Dykes" userId="98286635-f2fd-4a94-bdb7-ba3b60dc5714" providerId="ADAL" clId="{6DEDFD5C-58A5-4E2D-9494-AEA0444AD447}" dt="2022-07-27T22:14:08.474" v="4178" actId="14100"/>
          <ac:cxnSpMkLst>
            <pc:docMk/>
            <pc:sldMk cId="4232808989" sldId="387"/>
            <ac:cxnSpMk id="13" creationId="{C228A423-7921-E158-113C-714A7B0CFEDC}"/>
          </ac:cxnSpMkLst>
        </pc:cxnChg>
        <pc:cxnChg chg="add mod">
          <ac:chgData name="Stephanie Dykes" userId="98286635-f2fd-4a94-bdb7-ba3b60dc5714" providerId="ADAL" clId="{6DEDFD5C-58A5-4E2D-9494-AEA0444AD447}" dt="2022-07-27T22:14:39.673" v="4183" actId="1582"/>
          <ac:cxnSpMkLst>
            <pc:docMk/>
            <pc:sldMk cId="4232808989" sldId="387"/>
            <ac:cxnSpMk id="18" creationId="{7B8C08CF-5AA5-396D-815F-6A0E24B3E8D3}"/>
          </ac:cxnSpMkLst>
        </pc:cxnChg>
      </pc:sldChg>
      <pc:sldChg chg="add del">
        <pc:chgData name="Stephanie Dykes" userId="98286635-f2fd-4a94-bdb7-ba3b60dc5714" providerId="ADAL" clId="{6DEDFD5C-58A5-4E2D-9494-AEA0444AD447}" dt="2022-07-27T21:56:43.609" v="3382"/>
        <pc:sldMkLst>
          <pc:docMk/>
          <pc:sldMk cId="2814389784" sldId="388"/>
        </pc:sldMkLst>
      </pc:sldChg>
      <pc:sldMasterChg chg="modSldLayout">
        <pc:chgData name="Stephanie Dykes" userId="98286635-f2fd-4a94-bdb7-ba3b60dc5714" providerId="ADAL" clId="{6DEDFD5C-58A5-4E2D-9494-AEA0444AD447}" dt="2022-07-28T16:46:05.835" v="4234" actId="14826"/>
        <pc:sldMasterMkLst>
          <pc:docMk/>
          <pc:sldMasterMk cId="1837523179" sldId="2147483660"/>
        </pc:sldMasterMkLst>
        <pc:sldLayoutChg chg="modSp mod">
          <pc:chgData name="Stephanie Dykes" userId="98286635-f2fd-4a94-bdb7-ba3b60dc5714" providerId="ADAL" clId="{6DEDFD5C-58A5-4E2D-9494-AEA0444AD447}" dt="2022-07-27T19:15:36.563" v="2325" actId="14826"/>
          <pc:sldLayoutMkLst>
            <pc:docMk/>
            <pc:sldMasterMk cId="1837523179" sldId="2147483660"/>
            <pc:sldLayoutMk cId="4070479139" sldId="2147483677"/>
          </pc:sldLayoutMkLst>
          <pc:picChg chg="mod">
            <ac:chgData name="Stephanie Dykes" userId="98286635-f2fd-4a94-bdb7-ba3b60dc5714" providerId="ADAL" clId="{6DEDFD5C-58A5-4E2D-9494-AEA0444AD447}" dt="2022-07-27T19:15:36.563" v="2325" actId="14826"/>
            <ac:picMkLst>
              <pc:docMk/>
              <pc:sldMasterMk cId="1837523179" sldId="2147483660"/>
              <pc:sldLayoutMk cId="4070479139" sldId="2147483677"/>
              <ac:picMk id="11" creationId="{028BB6F8-32B6-462E-885D-C69299B37D3C}"/>
            </ac:picMkLst>
          </pc:picChg>
        </pc:sldLayoutChg>
        <pc:sldLayoutChg chg="modSp mod">
          <pc:chgData name="Stephanie Dykes" userId="98286635-f2fd-4a94-bdb7-ba3b60dc5714" providerId="ADAL" clId="{6DEDFD5C-58A5-4E2D-9494-AEA0444AD447}" dt="2022-07-27T19:15:50.519" v="2326" actId="14826"/>
          <pc:sldLayoutMkLst>
            <pc:docMk/>
            <pc:sldMasterMk cId="1837523179" sldId="2147483660"/>
            <pc:sldLayoutMk cId="3603466486" sldId="2147483678"/>
          </pc:sldLayoutMkLst>
          <pc:picChg chg="mod">
            <ac:chgData name="Stephanie Dykes" userId="98286635-f2fd-4a94-bdb7-ba3b60dc5714" providerId="ADAL" clId="{6DEDFD5C-58A5-4E2D-9494-AEA0444AD447}" dt="2022-07-27T19:15:50.519" v="2326" actId="14826"/>
            <ac:picMkLst>
              <pc:docMk/>
              <pc:sldMasterMk cId="1837523179" sldId="2147483660"/>
              <pc:sldLayoutMk cId="3603466486" sldId="2147483678"/>
              <ac:picMk id="7" creationId="{25810586-7177-4250-83A7-6A2AE638EDDD}"/>
            </ac:picMkLst>
          </pc:picChg>
        </pc:sldLayoutChg>
        <pc:sldLayoutChg chg="modSp mod">
          <pc:chgData name="Stephanie Dykes" userId="98286635-f2fd-4a94-bdb7-ba3b60dc5714" providerId="ADAL" clId="{6DEDFD5C-58A5-4E2D-9494-AEA0444AD447}" dt="2022-07-28T16:46:05.835" v="4234" actId="14826"/>
          <pc:sldLayoutMkLst>
            <pc:docMk/>
            <pc:sldMasterMk cId="1837523179" sldId="2147483660"/>
            <pc:sldLayoutMk cId="1593392881" sldId="2147483679"/>
          </pc:sldLayoutMkLst>
          <pc:picChg chg="mod">
            <ac:chgData name="Stephanie Dykes" userId="98286635-f2fd-4a94-bdb7-ba3b60dc5714" providerId="ADAL" clId="{6DEDFD5C-58A5-4E2D-9494-AEA0444AD447}" dt="2022-07-28T16:46:05.835" v="4234" actId="14826"/>
            <ac:picMkLst>
              <pc:docMk/>
              <pc:sldMasterMk cId="1837523179" sldId="2147483660"/>
              <pc:sldLayoutMk cId="1593392881" sldId="2147483679"/>
              <ac:picMk id="8" creationId="{99DA2A55-0968-4BCF-B80A-4261BCC47B3C}"/>
            </ac:picMkLst>
          </pc:picChg>
        </pc:sldLayoutChg>
      </pc:sldMasterChg>
    </pc:docChg>
  </pc:docChgLst>
  <pc:docChgLst>
    <pc:chgData name="Jorge Becerra" userId="S::becer038@csusm.edu::5966f4ce-1940-421c-a110-544b5a3aa38f" providerId="AD" clId="Web-{66D94B53-3E1E-4326-8364-E63958B1BFF9}"/>
    <pc:docChg chg="sldOrd">
      <pc:chgData name="Jorge Becerra" userId="S::becer038@csusm.edu::5966f4ce-1940-421c-a110-544b5a3aa38f" providerId="AD" clId="Web-{66D94B53-3E1E-4326-8364-E63958B1BFF9}" dt="2022-07-28T23:16:14.088" v="1"/>
      <pc:docMkLst>
        <pc:docMk/>
      </pc:docMkLst>
      <pc:sldChg chg="ord">
        <pc:chgData name="Jorge Becerra" userId="S::becer038@csusm.edu::5966f4ce-1940-421c-a110-544b5a3aa38f" providerId="AD" clId="Web-{66D94B53-3E1E-4326-8364-E63958B1BFF9}" dt="2022-07-28T23:13:05.365" v="0"/>
        <pc:sldMkLst>
          <pc:docMk/>
          <pc:sldMk cId="25368287" sldId="384"/>
        </pc:sldMkLst>
      </pc:sldChg>
      <pc:sldChg chg="ord">
        <pc:chgData name="Jorge Becerra" userId="S::becer038@csusm.edu::5966f4ce-1940-421c-a110-544b5a3aa38f" providerId="AD" clId="Web-{66D94B53-3E1E-4326-8364-E63958B1BFF9}" dt="2022-07-28T23:16:14.088" v="1"/>
        <pc:sldMkLst>
          <pc:docMk/>
          <pc:sldMk cId="4232808989" sldId="387"/>
        </pc:sldMkLst>
      </pc:sldChg>
    </pc:docChg>
  </pc:docChgLst>
  <pc:docChgLst>
    <pc:chgData name="Courtney Johnson" userId="fb385a4c-03c9-4c96-a58e-42af6f8d4971" providerId="ADAL" clId="{C4FA18CD-5DEB-4177-AD97-BE8052024EF3}"/>
    <pc:docChg chg="undo custSel addSld delSld modSld modMainMaster modSection">
      <pc:chgData name="Courtney Johnson" userId="fb385a4c-03c9-4c96-a58e-42af6f8d4971" providerId="ADAL" clId="{C4FA18CD-5DEB-4177-AD97-BE8052024EF3}" dt="2022-04-01T19:17:03.234" v="7117"/>
      <pc:docMkLst>
        <pc:docMk/>
      </pc:docMkLst>
      <pc:sldChg chg="addSp delSp modSp mod">
        <pc:chgData name="Courtney Johnson" userId="fb385a4c-03c9-4c96-a58e-42af6f8d4971" providerId="ADAL" clId="{C4FA18CD-5DEB-4177-AD97-BE8052024EF3}" dt="2022-04-01T15:05:16.366" v="4275" actId="14100"/>
        <pc:sldMkLst>
          <pc:docMk/>
          <pc:sldMk cId="2954836522" sldId="310"/>
        </pc:sldMkLst>
        <pc:spChg chg="mod">
          <ac:chgData name="Courtney Johnson" userId="fb385a4c-03c9-4c96-a58e-42af6f8d4971" providerId="ADAL" clId="{C4FA18CD-5DEB-4177-AD97-BE8052024EF3}" dt="2022-04-01T14:36:29.033" v="1778" actId="20577"/>
          <ac:spMkLst>
            <pc:docMk/>
            <pc:sldMk cId="2954836522" sldId="310"/>
            <ac:spMk id="2" creationId="{B1BA3FCB-ED8C-4DC9-82EF-8AFD3847CFFF}"/>
          </ac:spMkLst>
        </pc:spChg>
        <pc:spChg chg="mod">
          <ac:chgData name="Courtney Johnson" userId="fb385a4c-03c9-4c96-a58e-42af6f8d4971" providerId="ADAL" clId="{C4FA18CD-5DEB-4177-AD97-BE8052024EF3}" dt="2022-04-01T14:41:19.833" v="1932"/>
          <ac:spMkLst>
            <pc:docMk/>
            <pc:sldMk cId="2954836522" sldId="310"/>
            <ac:spMk id="21" creationId="{186472F3-CB87-4F16-8720-AE68E3958D30}"/>
          </ac:spMkLst>
        </pc:spChg>
        <pc:spChg chg="mod">
          <ac:chgData name="Courtney Johnson" userId="fb385a4c-03c9-4c96-a58e-42af6f8d4971" providerId="ADAL" clId="{C4FA18CD-5DEB-4177-AD97-BE8052024EF3}" dt="2022-04-01T15:05:06.943" v="4273" actId="404"/>
          <ac:spMkLst>
            <pc:docMk/>
            <pc:sldMk cId="2954836522" sldId="310"/>
            <ac:spMk id="23" creationId="{42825E0A-F0AF-4873-A0EB-579F153AB52C}"/>
          </ac:spMkLst>
        </pc:spChg>
        <pc:spChg chg="mod">
          <ac:chgData name="Courtney Johnson" userId="fb385a4c-03c9-4c96-a58e-42af6f8d4971" providerId="ADAL" clId="{C4FA18CD-5DEB-4177-AD97-BE8052024EF3}" dt="2022-04-01T14:42:52.396" v="2117"/>
          <ac:spMkLst>
            <pc:docMk/>
            <pc:sldMk cId="2954836522" sldId="310"/>
            <ac:spMk id="42" creationId="{9AC1DDDA-B46C-44EC-96FD-30F8FA906A07}"/>
          </ac:spMkLst>
        </pc:spChg>
        <pc:spChg chg="mod">
          <ac:chgData name="Courtney Johnson" userId="fb385a4c-03c9-4c96-a58e-42af6f8d4971" providerId="ADAL" clId="{C4FA18CD-5DEB-4177-AD97-BE8052024EF3}" dt="2022-04-01T14:42:52.396" v="2117"/>
          <ac:spMkLst>
            <pc:docMk/>
            <pc:sldMk cId="2954836522" sldId="310"/>
            <ac:spMk id="44" creationId="{75B27D7D-C5EA-449E-A9D5-F081512C4C30}"/>
          </ac:spMkLst>
        </pc:spChg>
        <pc:spChg chg="mod">
          <ac:chgData name="Courtney Johnson" userId="fb385a4c-03c9-4c96-a58e-42af6f8d4971" providerId="ADAL" clId="{C4FA18CD-5DEB-4177-AD97-BE8052024EF3}" dt="2022-04-01T14:57:54.476" v="2212"/>
          <ac:spMkLst>
            <pc:docMk/>
            <pc:sldMk cId="2954836522" sldId="310"/>
            <ac:spMk id="47" creationId="{77D191DF-FC38-48E8-9C87-C29CF9F47C53}"/>
          </ac:spMkLst>
        </pc:spChg>
        <pc:spChg chg="mod">
          <ac:chgData name="Courtney Johnson" userId="fb385a4c-03c9-4c96-a58e-42af6f8d4971" providerId="ADAL" clId="{C4FA18CD-5DEB-4177-AD97-BE8052024EF3}" dt="2022-04-01T14:57:54.476" v="2212"/>
          <ac:spMkLst>
            <pc:docMk/>
            <pc:sldMk cId="2954836522" sldId="310"/>
            <ac:spMk id="51" creationId="{44B03A7A-F0BC-45DB-B09C-0C3DB2C97B91}"/>
          </ac:spMkLst>
        </pc:spChg>
        <pc:spChg chg="mod">
          <ac:chgData name="Courtney Johnson" userId="fb385a4c-03c9-4c96-a58e-42af6f8d4971" providerId="ADAL" clId="{C4FA18CD-5DEB-4177-AD97-BE8052024EF3}" dt="2022-04-01T14:57:54.476" v="2212"/>
          <ac:spMkLst>
            <pc:docMk/>
            <pc:sldMk cId="2954836522" sldId="310"/>
            <ac:spMk id="52" creationId="{0C5CF745-4774-4607-87E6-BCB27B5E506F}"/>
          </ac:spMkLst>
        </pc:spChg>
        <pc:spChg chg="mod">
          <ac:chgData name="Courtney Johnson" userId="fb385a4c-03c9-4c96-a58e-42af6f8d4971" providerId="ADAL" clId="{C4FA18CD-5DEB-4177-AD97-BE8052024EF3}" dt="2022-04-01T15:01:28.796" v="2987"/>
          <ac:spMkLst>
            <pc:docMk/>
            <pc:sldMk cId="2954836522" sldId="310"/>
            <ac:spMk id="55" creationId="{07FF66BC-E371-4D65-8FEE-911031F7AB65}"/>
          </ac:spMkLst>
        </pc:spChg>
        <pc:spChg chg="mod">
          <ac:chgData name="Courtney Johnson" userId="fb385a4c-03c9-4c96-a58e-42af6f8d4971" providerId="ADAL" clId="{C4FA18CD-5DEB-4177-AD97-BE8052024EF3}" dt="2022-04-01T15:01:28.796" v="2987"/>
          <ac:spMkLst>
            <pc:docMk/>
            <pc:sldMk cId="2954836522" sldId="310"/>
            <ac:spMk id="56" creationId="{D62C9B79-9C5B-4969-BE62-3C8224B8B030}"/>
          </ac:spMkLst>
        </pc:spChg>
        <pc:spChg chg="mod">
          <ac:chgData name="Courtney Johnson" userId="fb385a4c-03c9-4c96-a58e-42af6f8d4971" providerId="ADAL" clId="{C4FA18CD-5DEB-4177-AD97-BE8052024EF3}" dt="2022-04-01T15:01:28.796" v="2987"/>
          <ac:spMkLst>
            <pc:docMk/>
            <pc:sldMk cId="2954836522" sldId="310"/>
            <ac:spMk id="57" creationId="{F7190CB2-B7F2-4711-8DAF-31CCA36AC410}"/>
          </ac:spMkLst>
        </pc:spChg>
        <pc:grpChg chg="del">
          <ac:chgData name="Courtney Johnson" userId="fb385a4c-03c9-4c96-a58e-42af6f8d4971" providerId="ADAL" clId="{C4FA18CD-5DEB-4177-AD97-BE8052024EF3}" dt="2022-04-01T14:41:05.109" v="1929" actId="478"/>
          <ac:grpSpMkLst>
            <pc:docMk/>
            <pc:sldMk cId="2954836522" sldId="310"/>
            <ac:grpSpMk id="12" creationId="{3AC86EB4-A47C-4E9D-90CA-2722D6A34F74}"/>
          </ac:grpSpMkLst>
        </pc:grpChg>
        <pc:grpChg chg="del">
          <ac:chgData name="Courtney Johnson" userId="fb385a4c-03c9-4c96-a58e-42af6f8d4971" providerId="ADAL" clId="{C4FA18CD-5DEB-4177-AD97-BE8052024EF3}" dt="2022-04-01T14:41:06.086" v="1930" actId="478"/>
          <ac:grpSpMkLst>
            <pc:docMk/>
            <pc:sldMk cId="2954836522" sldId="310"/>
            <ac:grpSpMk id="24" creationId="{C1E8532A-B806-43D4-9FEE-DFEE03353FDA}"/>
          </ac:grpSpMkLst>
        </pc:grpChg>
        <pc:grpChg chg="del">
          <ac:chgData name="Courtney Johnson" userId="fb385a4c-03c9-4c96-a58e-42af6f8d4971" providerId="ADAL" clId="{C4FA18CD-5DEB-4177-AD97-BE8052024EF3}" dt="2022-04-01T14:41:03.978" v="1927" actId="478"/>
          <ac:grpSpMkLst>
            <pc:docMk/>
            <pc:sldMk cId="2954836522" sldId="310"/>
            <ac:grpSpMk id="34" creationId="{D7515390-29E5-4194-A4BA-65CA4548ED40}"/>
          </ac:grpSpMkLst>
        </pc:grpChg>
        <pc:grpChg chg="add mod">
          <ac:chgData name="Courtney Johnson" userId="fb385a4c-03c9-4c96-a58e-42af6f8d4971" providerId="ADAL" clId="{C4FA18CD-5DEB-4177-AD97-BE8052024EF3}" dt="2022-04-01T14:58:12.710" v="2222" actId="1076"/>
          <ac:grpSpMkLst>
            <pc:docMk/>
            <pc:sldMk cId="2954836522" sldId="310"/>
            <ac:grpSpMk id="35" creationId="{A6C9B049-0A2D-4D92-BE69-C4C21889EB5B}"/>
          </ac:grpSpMkLst>
        </pc:grpChg>
        <pc:grpChg chg="del">
          <ac:chgData name="Courtney Johnson" userId="fb385a4c-03c9-4c96-a58e-42af6f8d4971" providerId="ADAL" clId="{C4FA18CD-5DEB-4177-AD97-BE8052024EF3}" dt="2022-04-01T14:41:03.421" v="1926" actId="478"/>
          <ac:grpSpMkLst>
            <pc:docMk/>
            <pc:sldMk cId="2954836522" sldId="310"/>
            <ac:grpSpMk id="39" creationId="{04CC9ACB-4EB5-4146-89DA-74798D616FD5}"/>
          </ac:grpSpMkLst>
        </pc:grpChg>
        <pc:grpChg chg="del">
          <ac:chgData name="Courtney Johnson" userId="fb385a4c-03c9-4c96-a58e-42af6f8d4971" providerId="ADAL" clId="{C4FA18CD-5DEB-4177-AD97-BE8052024EF3}" dt="2022-04-01T14:41:01.374" v="1925" actId="478"/>
          <ac:grpSpMkLst>
            <pc:docMk/>
            <pc:sldMk cId="2954836522" sldId="310"/>
            <ac:grpSpMk id="40" creationId="{AB520B6F-3C74-456C-9CDF-6D36D42555B6}"/>
          </ac:grpSpMkLst>
        </pc:grpChg>
        <pc:grpChg chg="add mod">
          <ac:chgData name="Courtney Johnson" userId="fb385a4c-03c9-4c96-a58e-42af6f8d4971" providerId="ADAL" clId="{C4FA18CD-5DEB-4177-AD97-BE8052024EF3}" dt="2022-04-01T15:01:59.116" v="2995" actId="1035"/>
          <ac:grpSpMkLst>
            <pc:docMk/>
            <pc:sldMk cId="2954836522" sldId="310"/>
            <ac:grpSpMk id="45" creationId="{326DE77D-D924-4A48-954B-BF19BE16C99A}"/>
          </ac:grpSpMkLst>
        </pc:grpChg>
        <pc:grpChg chg="add mod">
          <ac:chgData name="Courtney Johnson" userId="fb385a4c-03c9-4c96-a58e-42af6f8d4971" providerId="ADAL" clId="{C4FA18CD-5DEB-4177-AD97-BE8052024EF3}" dt="2022-04-01T15:05:16.366" v="4275" actId="14100"/>
          <ac:grpSpMkLst>
            <pc:docMk/>
            <pc:sldMk cId="2954836522" sldId="310"/>
            <ac:grpSpMk id="53" creationId="{D956B79A-E526-4E36-B8D0-DD4FBBC1B047}"/>
          </ac:grpSpMkLst>
        </pc:grpChg>
        <pc:picChg chg="del">
          <ac:chgData name="Courtney Johnson" userId="fb385a4c-03c9-4c96-a58e-42af6f8d4971" providerId="ADAL" clId="{C4FA18CD-5DEB-4177-AD97-BE8052024EF3}" dt="2022-04-01T14:41:04.566" v="1928" actId="478"/>
          <ac:picMkLst>
            <pc:docMk/>
            <pc:sldMk cId="2954836522" sldId="310"/>
            <ac:picMk id="11" creationId="{97E367CF-2124-477E-9432-1B9A1E32F561}"/>
          </ac:picMkLst>
        </pc:picChg>
        <pc:picChg chg="mod">
          <ac:chgData name="Courtney Johnson" userId="fb385a4c-03c9-4c96-a58e-42af6f8d4971" providerId="ADAL" clId="{C4FA18CD-5DEB-4177-AD97-BE8052024EF3}" dt="2022-04-01T14:42:52.396" v="2117"/>
          <ac:picMkLst>
            <pc:docMk/>
            <pc:sldMk cId="2954836522" sldId="310"/>
            <ac:picMk id="41" creationId="{532088C9-DF74-450B-9B58-66BF77D3FF2E}"/>
          </ac:picMkLst>
        </pc:picChg>
        <pc:picChg chg="mod">
          <ac:chgData name="Courtney Johnson" userId="fb385a4c-03c9-4c96-a58e-42af6f8d4971" providerId="ADAL" clId="{C4FA18CD-5DEB-4177-AD97-BE8052024EF3}" dt="2022-04-01T14:57:54.476" v="2212"/>
          <ac:picMkLst>
            <pc:docMk/>
            <pc:sldMk cId="2954836522" sldId="310"/>
            <ac:picMk id="46" creationId="{8AC251B2-2349-4D17-85EE-0581067F1B19}"/>
          </ac:picMkLst>
        </pc:picChg>
        <pc:picChg chg="mod">
          <ac:chgData name="Courtney Johnson" userId="fb385a4c-03c9-4c96-a58e-42af6f8d4971" providerId="ADAL" clId="{C4FA18CD-5DEB-4177-AD97-BE8052024EF3}" dt="2022-04-01T14:57:54.476" v="2212"/>
          <ac:picMkLst>
            <pc:docMk/>
            <pc:sldMk cId="2954836522" sldId="310"/>
            <ac:picMk id="48" creationId="{80F5A4D7-65B8-4695-B542-311026A05270}"/>
          </ac:picMkLst>
        </pc:picChg>
        <pc:picChg chg="mod">
          <ac:chgData name="Courtney Johnson" userId="fb385a4c-03c9-4c96-a58e-42af6f8d4971" providerId="ADAL" clId="{C4FA18CD-5DEB-4177-AD97-BE8052024EF3}" dt="2022-04-01T15:01:28.796" v="2987"/>
          <ac:picMkLst>
            <pc:docMk/>
            <pc:sldMk cId="2954836522" sldId="310"/>
            <ac:picMk id="54" creationId="{7D940AFE-8D45-4976-8CD1-898C0F5169FC}"/>
          </ac:picMkLst>
        </pc:picChg>
        <pc:cxnChg chg="mod">
          <ac:chgData name="Courtney Johnson" userId="fb385a4c-03c9-4c96-a58e-42af6f8d4971" providerId="ADAL" clId="{C4FA18CD-5DEB-4177-AD97-BE8052024EF3}" dt="2022-04-01T14:57:54.476" v="2212"/>
          <ac:cxnSpMkLst>
            <pc:docMk/>
            <pc:sldMk cId="2954836522" sldId="310"/>
            <ac:cxnSpMk id="49" creationId="{038B88AD-8EF8-46A7-95DA-05D05540CDAD}"/>
          </ac:cxnSpMkLst>
        </pc:cxnChg>
        <pc:cxnChg chg="mod">
          <ac:chgData name="Courtney Johnson" userId="fb385a4c-03c9-4c96-a58e-42af6f8d4971" providerId="ADAL" clId="{C4FA18CD-5DEB-4177-AD97-BE8052024EF3}" dt="2022-04-01T14:57:54.476" v="2212"/>
          <ac:cxnSpMkLst>
            <pc:docMk/>
            <pc:sldMk cId="2954836522" sldId="310"/>
            <ac:cxnSpMk id="50" creationId="{0B0E76A8-975B-473D-9E28-66B359F38BEC}"/>
          </ac:cxnSpMkLst>
        </pc:cxnChg>
      </pc:sldChg>
      <pc:sldChg chg="addSp delSp modSp del mod">
        <pc:chgData name="Courtney Johnson" userId="fb385a4c-03c9-4c96-a58e-42af6f8d4971" providerId="ADAL" clId="{C4FA18CD-5DEB-4177-AD97-BE8052024EF3}" dt="2022-04-01T15:24:04.902" v="4321" actId="47"/>
        <pc:sldMkLst>
          <pc:docMk/>
          <pc:sldMk cId="382313606" sldId="311"/>
        </pc:sldMkLst>
        <pc:spChg chg="mod">
          <ac:chgData name="Courtney Johnson" userId="fb385a4c-03c9-4c96-a58e-42af6f8d4971" providerId="ADAL" clId="{C4FA18CD-5DEB-4177-AD97-BE8052024EF3}" dt="2022-04-01T15:05:46.742" v="4306" actId="20577"/>
          <ac:spMkLst>
            <pc:docMk/>
            <pc:sldMk cId="382313606" sldId="311"/>
            <ac:spMk id="2" creationId="{B1BA3FCB-ED8C-4DC9-82EF-8AFD3847CFFF}"/>
          </ac:spMkLst>
        </pc:spChg>
        <pc:spChg chg="del mod">
          <ac:chgData name="Courtney Johnson" userId="fb385a4c-03c9-4c96-a58e-42af6f8d4971" providerId="ADAL" clId="{C4FA18CD-5DEB-4177-AD97-BE8052024EF3}" dt="2022-04-01T15:05:58.663" v="4318"/>
          <ac:spMkLst>
            <pc:docMk/>
            <pc:sldMk cId="382313606" sldId="311"/>
            <ac:spMk id="23" creationId="{42825E0A-F0AF-4873-A0EB-579F153AB52C}"/>
          </ac:spMkLst>
        </pc:spChg>
        <pc:spChg chg="mod">
          <ac:chgData name="Courtney Johnson" userId="fb385a4c-03c9-4c96-a58e-42af6f8d4971" providerId="ADAL" clId="{C4FA18CD-5DEB-4177-AD97-BE8052024EF3}" dt="2022-04-01T15:06:11.284" v="4319"/>
          <ac:spMkLst>
            <pc:docMk/>
            <pc:sldMk cId="382313606" sldId="311"/>
            <ac:spMk id="39" creationId="{FBA8FF8B-2238-4A13-95CD-829251AFC8CE}"/>
          </ac:spMkLst>
        </pc:spChg>
        <pc:spChg chg="mod">
          <ac:chgData name="Courtney Johnson" userId="fb385a4c-03c9-4c96-a58e-42af6f8d4971" providerId="ADAL" clId="{C4FA18CD-5DEB-4177-AD97-BE8052024EF3}" dt="2022-04-01T15:06:11.284" v="4319"/>
          <ac:spMkLst>
            <pc:docMk/>
            <pc:sldMk cId="382313606" sldId="311"/>
            <ac:spMk id="44" creationId="{8A30D27A-7D43-4C49-84D7-67998BEF1996}"/>
          </ac:spMkLst>
        </pc:spChg>
        <pc:spChg chg="mod">
          <ac:chgData name="Courtney Johnson" userId="fb385a4c-03c9-4c96-a58e-42af6f8d4971" providerId="ADAL" clId="{C4FA18CD-5DEB-4177-AD97-BE8052024EF3}" dt="2022-04-01T15:06:11.284" v="4319"/>
          <ac:spMkLst>
            <pc:docMk/>
            <pc:sldMk cId="382313606" sldId="311"/>
            <ac:spMk id="54" creationId="{8142F3F3-F1CD-4EC9-9119-6332CEE39E6A}"/>
          </ac:spMkLst>
        </pc:spChg>
        <pc:spChg chg="mod">
          <ac:chgData name="Courtney Johnson" userId="fb385a4c-03c9-4c96-a58e-42af6f8d4971" providerId="ADAL" clId="{C4FA18CD-5DEB-4177-AD97-BE8052024EF3}" dt="2022-04-01T15:06:11.284" v="4319"/>
          <ac:spMkLst>
            <pc:docMk/>
            <pc:sldMk cId="382313606" sldId="311"/>
            <ac:spMk id="55" creationId="{5606D32C-A173-496D-AA26-8CCFDB35328D}"/>
          </ac:spMkLst>
        </pc:spChg>
        <pc:spChg chg="mod">
          <ac:chgData name="Courtney Johnson" userId="fb385a4c-03c9-4c96-a58e-42af6f8d4971" providerId="ADAL" clId="{C4FA18CD-5DEB-4177-AD97-BE8052024EF3}" dt="2022-04-01T15:06:11.284" v="4319"/>
          <ac:spMkLst>
            <pc:docMk/>
            <pc:sldMk cId="382313606" sldId="311"/>
            <ac:spMk id="56" creationId="{09A7E622-4BE2-4E51-864A-1EDBDE348F3D}"/>
          </ac:spMkLst>
        </pc:spChg>
        <pc:spChg chg="mod">
          <ac:chgData name="Courtney Johnson" userId="fb385a4c-03c9-4c96-a58e-42af6f8d4971" providerId="ADAL" clId="{C4FA18CD-5DEB-4177-AD97-BE8052024EF3}" dt="2022-04-01T15:06:11.284" v="4319"/>
          <ac:spMkLst>
            <pc:docMk/>
            <pc:sldMk cId="382313606" sldId="311"/>
            <ac:spMk id="57" creationId="{BEE449C8-287B-410E-8272-58A2D4A27FBB}"/>
          </ac:spMkLst>
        </pc:spChg>
        <pc:spChg chg="mod">
          <ac:chgData name="Courtney Johnson" userId="fb385a4c-03c9-4c96-a58e-42af6f8d4971" providerId="ADAL" clId="{C4FA18CD-5DEB-4177-AD97-BE8052024EF3}" dt="2022-04-01T15:06:11.284" v="4319"/>
          <ac:spMkLst>
            <pc:docMk/>
            <pc:sldMk cId="382313606" sldId="311"/>
            <ac:spMk id="58" creationId="{CA580624-9FB4-4354-A81C-FE0C78EE5AE1}"/>
          </ac:spMkLst>
        </pc:spChg>
        <pc:spChg chg="mod">
          <ac:chgData name="Courtney Johnson" userId="fb385a4c-03c9-4c96-a58e-42af6f8d4971" providerId="ADAL" clId="{C4FA18CD-5DEB-4177-AD97-BE8052024EF3}" dt="2022-04-01T15:06:11.284" v="4319"/>
          <ac:spMkLst>
            <pc:docMk/>
            <pc:sldMk cId="382313606" sldId="311"/>
            <ac:spMk id="59" creationId="{BC046A77-CA51-4F40-910C-A71E27467729}"/>
          </ac:spMkLst>
        </pc:spChg>
        <pc:spChg chg="mod">
          <ac:chgData name="Courtney Johnson" userId="fb385a4c-03c9-4c96-a58e-42af6f8d4971" providerId="ADAL" clId="{C4FA18CD-5DEB-4177-AD97-BE8052024EF3}" dt="2022-04-01T15:06:11.284" v="4319"/>
          <ac:spMkLst>
            <pc:docMk/>
            <pc:sldMk cId="382313606" sldId="311"/>
            <ac:spMk id="60" creationId="{33ECDB69-355F-445B-9AB1-4CC8F432F88C}"/>
          </ac:spMkLst>
        </pc:spChg>
        <pc:spChg chg="mod">
          <ac:chgData name="Courtney Johnson" userId="fb385a4c-03c9-4c96-a58e-42af6f8d4971" providerId="ADAL" clId="{C4FA18CD-5DEB-4177-AD97-BE8052024EF3}" dt="2022-04-01T15:06:11.284" v="4319"/>
          <ac:spMkLst>
            <pc:docMk/>
            <pc:sldMk cId="382313606" sldId="311"/>
            <ac:spMk id="61" creationId="{F6C02A9D-6885-4438-A9DC-5D3AB7394D81}"/>
          </ac:spMkLst>
        </pc:spChg>
        <pc:spChg chg="mod">
          <ac:chgData name="Courtney Johnson" userId="fb385a4c-03c9-4c96-a58e-42af6f8d4971" providerId="ADAL" clId="{C4FA18CD-5DEB-4177-AD97-BE8052024EF3}" dt="2022-04-01T15:06:11.284" v="4319"/>
          <ac:spMkLst>
            <pc:docMk/>
            <pc:sldMk cId="382313606" sldId="311"/>
            <ac:spMk id="62" creationId="{2A34A379-0D85-4531-BCBE-5F11931ECDD8}"/>
          </ac:spMkLst>
        </pc:spChg>
        <pc:spChg chg="mod">
          <ac:chgData name="Courtney Johnson" userId="fb385a4c-03c9-4c96-a58e-42af6f8d4971" providerId="ADAL" clId="{C4FA18CD-5DEB-4177-AD97-BE8052024EF3}" dt="2022-04-01T15:06:11.284" v="4319"/>
          <ac:spMkLst>
            <pc:docMk/>
            <pc:sldMk cId="382313606" sldId="311"/>
            <ac:spMk id="63" creationId="{050D1A4A-2DAC-4682-9DA9-874AC3EC2A73}"/>
          </ac:spMkLst>
        </pc:spChg>
        <pc:spChg chg="mod">
          <ac:chgData name="Courtney Johnson" userId="fb385a4c-03c9-4c96-a58e-42af6f8d4971" providerId="ADAL" clId="{C4FA18CD-5DEB-4177-AD97-BE8052024EF3}" dt="2022-04-01T15:06:11.284" v="4319"/>
          <ac:spMkLst>
            <pc:docMk/>
            <pc:sldMk cId="382313606" sldId="311"/>
            <ac:spMk id="64" creationId="{6577E3DC-7CE2-4DB1-A3A5-57FC0A8332DB}"/>
          </ac:spMkLst>
        </pc:spChg>
        <pc:spChg chg="mod">
          <ac:chgData name="Courtney Johnson" userId="fb385a4c-03c9-4c96-a58e-42af6f8d4971" providerId="ADAL" clId="{C4FA18CD-5DEB-4177-AD97-BE8052024EF3}" dt="2022-04-01T15:06:11.284" v="4319"/>
          <ac:spMkLst>
            <pc:docMk/>
            <pc:sldMk cId="382313606" sldId="311"/>
            <ac:spMk id="65" creationId="{EA188152-0743-4CD6-A4B1-9CB1FCAD7B03}"/>
          </ac:spMkLst>
        </pc:spChg>
        <pc:spChg chg="mod">
          <ac:chgData name="Courtney Johnson" userId="fb385a4c-03c9-4c96-a58e-42af6f8d4971" providerId="ADAL" clId="{C4FA18CD-5DEB-4177-AD97-BE8052024EF3}" dt="2022-04-01T15:06:11.284" v="4319"/>
          <ac:spMkLst>
            <pc:docMk/>
            <pc:sldMk cId="382313606" sldId="311"/>
            <ac:spMk id="66" creationId="{74C230FE-EE93-4E33-A465-6A33E2234A9D}"/>
          </ac:spMkLst>
        </pc:spChg>
        <pc:spChg chg="mod">
          <ac:chgData name="Courtney Johnson" userId="fb385a4c-03c9-4c96-a58e-42af6f8d4971" providerId="ADAL" clId="{C4FA18CD-5DEB-4177-AD97-BE8052024EF3}" dt="2022-04-01T15:06:11.284" v="4319"/>
          <ac:spMkLst>
            <pc:docMk/>
            <pc:sldMk cId="382313606" sldId="311"/>
            <ac:spMk id="67" creationId="{8D8B90CE-6A3F-42A4-9372-A39E35376C60}"/>
          </ac:spMkLst>
        </pc:spChg>
        <pc:spChg chg="mod">
          <ac:chgData name="Courtney Johnson" userId="fb385a4c-03c9-4c96-a58e-42af6f8d4971" providerId="ADAL" clId="{C4FA18CD-5DEB-4177-AD97-BE8052024EF3}" dt="2022-04-01T15:06:11.284" v="4319"/>
          <ac:spMkLst>
            <pc:docMk/>
            <pc:sldMk cId="382313606" sldId="311"/>
            <ac:spMk id="68" creationId="{5E0A7D78-92EA-411D-BFED-D154F39429C6}"/>
          </ac:spMkLst>
        </pc:spChg>
        <pc:spChg chg="mod">
          <ac:chgData name="Courtney Johnson" userId="fb385a4c-03c9-4c96-a58e-42af6f8d4971" providerId="ADAL" clId="{C4FA18CD-5DEB-4177-AD97-BE8052024EF3}" dt="2022-04-01T15:06:11.284" v="4319"/>
          <ac:spMkLst>
            <pc:docMk/>
            <pc:sldMk cId="382313606" sldId="311"/>
            <ac:spMk id="69" creationId="{881E7020-0E9B-43A5-81B0-44CD82C2C24B}"/>
          </ac:spMkLst>
        </pc:spChg>
        <pc:spChg chg="mod">
          <ac:chgData name="Courtney Johnson" userId="fb385a4c-03c9-4c96-a58e-42af6f8d4971" providerId="ADAL" clId="{C4FA18CD-5DEB-4177-AD97-BE8052024EF3}" dt="2022-04-01T15:06:11.284" v="4319"/>
          <ac:spMkLst>
            <pc:docMk/>
            <pc:sldMk cId="382313606" sldId="311"/>
            <ac:spMk id="70" creationId="{3C7C6D3D-002F-4839-902B-68907C7B8268}"/>
          </ac:spMkLst>
        </pc:spChg>
        <pc:spChg chg="mod">
          <ac:chgData name="Courtney Johnson" userId="fb385a4c-03c9-4c96-a58e-42af6f8d4971" providerId="ADAL" clId="{C4FA18CD-5DEB-4177-AD97-BE8052024EF3}" dt="2022-04-01T15:06:11.284" v="4319"/>
          <ac:spMkLst>
            <pc:docMk/>
            <pc:sldMk cId="382313606" sldId="311"/>
            <ac:spMk id="71" creationId="{3752B033-9C6F-4ECC-B55F-90BE15F1CED2}"/>
          </ac:spMkLst>
        </pc:spChg>
        <pc:spChg chg="mod">
          <ac:chgData name="Courtney Johnson" userId="fb385a4c-03c9-4c96-a58e-42af6f8d4971" providerId="ADAL" clId="{C4FA18CD-5DEB-4177-AD97-BE8052024EF3}" dt="2022-04-01T15:06:11.284" v="4319"/>
          <ac:spMkLst>
            <pc:docMk/>
            <pc:sldMk cId="382313606" sldId="311"/>
            <ac:spMk id="72" creationId="{2AA49A60-58DA-41D3-B8C0-1EAA1624A9B1}"/>
          </ac:spMkLst>
        </pc:spChg>
        <pc:spChg chg="mod">
          <ac:chgData name="Courtney Johnson" userId="fb385a4c-03c9-4c96-a58e-42af6f8d4971" providerId="ADAL" clId="{C4FA18CD-5DEB-4177-AD97-BE8052024EF3}" dt="2022-04-01T15:06:11.284" v="4319"/>
          <ac:spMkLst>
            <pc:docMk/>
            <pc:sldMk cId="382313606" sldId="311"/>
            <ac:spMk id="73" creationId="{50212CC6-BE08-4A90-998B-694FB3734DF8}"/>
          </ac:spMkLst>
        </pc:spChg>
        <pc:grpChg chg="del">
          <ac:chgData name="Courtney Johnson" userId="fb385a4c-03c9-4c96-a58e-42af6f8d4971" providerId="ADAL" clId="{C4FA18CD-5DEB-4177-AD97-BE8052024EF3}" dt="2022-04-01T15:05:50.152" v="4308" actId="478"/>
          <ac:grpSpMkLst>
            <pc:docMk/>
            <pc:sldMk cId="382313606" sldId="311"/>
            <ac:grpSpMk id="3" creationId="{75A1DE50-5998-4AF0-BEE5-D416537BB87F}"/>
          </ac:grpSpMkLst>
        </pc:grpChg>
        <pc:grpChg chg="del">
          <ac:chgData name="Courtney Johnson" userId="fb385a4c-03c9-4c96-a58e-42af6f8d4971" providerId="ADAL" clId="{C4FA18CD-5DEB-4177-AD97-BE8052024EF3}" dt="2022-04-01T15:05:49.589" v="4307" actId="478"/>
          <ac:grpSpMkLst>
            <pc:docMk/>
            <pc:sldMk cId="382313606" sldId="311"/>
            <ac:grpSpMk id="9" creationId="{1006066D-DB82-4E58-91B2-2AC4C2C3F063}"/>
          </ac:grpSpMkLst>
        </pc:grpChg>
        <pc:grpChg chg="add del mod">
          <ac:chgData name="Courtney Johnson" userId="fb385a4c-03c9-4c96-a58e-42af6f8d4971" providerId="ADAL" clId="{C4FA18CD-5DEB-4177-AD97-BE8052024EF3}" dt="2022-04-01T15:06:15.770" v="4320"/>
          <ac:grpSpMkLst>
            <pc:docMk/>
            <pc:sldMk cId="382313606" sldId="311"/>
            <ac:grpSpMk id="33" creationId="{9DE72804-7DCF-4577-AA8B-E3C33466072D}"/>
          </ac:grpSpMkLst>
        </pc:grpChg>
        <pc:grpChg chg="del">
          <ac:chgData name="Courtney Johnson" userId="fb385a4c-03c9-4c96-a58e-42af6f8d4971" providerId="ADAL" clId="{C4FA18CD-5DEB-4177-AD97-BE8052024EF3}" dt="2022-04-01T15:05:51.483" v="4310" actId="478"/>
          <ac:grpSpMkLst>
            <pc:docMk/>
            <pc:sldMk cId="382313606" sldId="311"/>
            <ac:grpSpMk id="34" creationId="{758B3BE6-6EBE-4894-93D9-397D88964916}"/>
          </ac:grpSpMkLst>
        </pc:grpChg>
        <pc:grpChg chg="del">
          <ac:chgData name="Courtney Johnson" userId="fb385a4c-03c9-4c96-a58e-42af6f8d4971" providerId="ADAL" clId="{C4FA18CD-5DEB-4177-AD97-BE8052024EF3}" dt="2022-04-01T15:05:54.448" v="4314" actId="478"/>
          <ac:grpSpMkLst>
            <pc:docMk/>
            <pc:sldMk cId="382313606" sldId="311"/>
            <ac:grpSpMk id="41" creationId="{4F5AB6BF-5588-4194-8EAE-9393145459C7}"/>
          </ac:grpSpMkLst>
        </pc:grpChg>
        <pc:grpChg chg="del">
          <ac:chgData name="Courtney Johnson" userId="fb385a4c-03c9-4c96-a58e-42af6f8d4971" providerId="ADAL" clId="{C4FA18CD-5DEB-4177-AD97-BE8052024EF3}" dt="2022-04-01T15:05:53.089" v="4312" actId="478"/>
          <ac:grpSpMkLst>
            <pc:docMk/>
            <pc:sldMk cId="382313606" sldId="311"/>
            <ac:grpSpMk id="47" creationId="{A1FAC228-19CE-4737-A3C0-DA634CF06CC0}"/>
          </ac:grpSpMkLst>
        </pc:grpChg>
        <pc:grpChg chg="del">
          <ac:chgData name="Courtney Johnson" userId="fb385a4c-03c9-4c96-a58e-42af6f8d4971" providerId="ADAL" clId="{C4FA18CD-5DEB-4177-AD97-BE8052024EF3}" dt="2022-04-01T15:05:50.598" v="4309" actId="478"/>
          <ac:grpSpMkLst>
            <pc:docMk/>
            <pc:sldMk cId="382313606" sldId="311"/>
            <ac:grpSpMk id="48" creationId="{1B371618-B571-457C-BBB6-0E2B894A494A}"/>
          </ac:grpSpMkLst>
        </pc:grpChg>
        <pc:grpChg chg="del">
          <ac:chgData name="Courtney Johnson" userId="fb385a4c-03c9-4c96-a58e-42af6f8d4971" providerId="ADAL" clId="{C4FA18CD-5DEB-4177-AD97-BE8052024EF3}" dt="2022-04-01T15:05:51.865" v="4311" actId="478"/>
          <ac:grpSpMkLst>
            <pc:docMk/>
            <pc:sldMk cId="382313606" sldId="311"/>
            <ac:grpSpMk id="49" creationId="{CCF661B6-13D1-4C5B-8B84-EF407671434D}"/>
          </ac:grpSpMkLst>
        </pc:grpChg>
        <pc:picChg chg="del">
          <ac:chgData name="Courtney Johnson" userId="fb385a4c-03c9-4c96-a58e-42af6f8d4971" providerId="ADAL" clId="{C4FA18CD-5DEB-4177-AD97-BE8052024EF3}" dt="2022-04-01T15:05:58.647" v="4316" actId="478"/>
          <ac:picMkLst>
            <pc:docMk/>
            <pc:sldMk cId="382313606" sldId="311"/>
            <ac:picMk id="4" creationId="{240E3361-905B-46F5-8FD6-5A44F3F91D0B}"/>
          </ac:picMkLst>
        </pc:picChg>
        <pc:picChg chg="mod">
          <ac:chgData name="Courtney Johnson" userId="fb385a4c-03c9-4c96-a58e-42af6f8d4971" providerId="ADAL" clId="{C4FA18CD-5DEB-4177-AD97-BE8052024EF3}" dt="2022-04-01T15:06:11.284" v="4319"/>
          <ac:picMkLst>
            <pc:docMk/>
            <pc:sldMk cId="382313606" sldId="311"/>
            <ac:picMk id="37" creationId="{1DA58772-7868-47A9-A8D8-E271E74A1C81}"/>
          </ac:picMkLst>
        </pc:picChg>
        <pc:picChg chg="del">
          <ac:chgData name="Courtney Johnson" userId="fb385a4c-03c9-4c96-a58e-42af6f8d4971" providerId="ADAL" clId="{C4FA18CD-5DEB-4177-AD97-BE8052024EF3}" dt="2022-04-01T15:05:53.533" v="4313" actId="478"/>
          <ac:picMkLst>
            <pc:docMk/>
            <pc:sldMk cId="382313606" sldId="311"/>
            <ac:picMk id="45" creationId="{7E72921A-65B6-4503-AF25-7A1C6043CFAB}"/>
          </ac:picMkLst>
        </pc:picChg>
        <pc:cxnChg chg="mod">
          <ac:chgData name="Courtney Johnson" userId="fb385a4c-03c9-4c96-a58e-42af6f8d4971" providerId="ADAL" clId="{C4FA18CD-5DEB-4177-AD97-BE8052024EF3}" dt="2022-04-01T15:06:11.284" v="4319"/>
          <ac:cxnSpMkLst>
            <pc:docMk/>
            <pc:sldMk cId="382313606" sldId="311"/>
            <ac:cxnSpMk id="74" creationId="{79AF460F-A16D-4235-A15D-5F3478088FF3}"/>
          </ac:cxnSpMkLst>
        </pc:cxnChg>
        <pc:cxnChg chg="mod">
          <ac:chgData name="Courtney Johnson" userId="fb385a4c-03c9-4c96-a58e-42af6f8d4971" providerId="ADAL" clId="{C4FA18CD-5DEB-4177-AD97-BE8052024EF3}" dt="2022-04-01T15:06:11.284" v="4319"/>
          <ac:cxnSpMkLst>
            <pc:docMk/>
            <pc:sldMk cId="382313606" sldId="311"/>
            <ac:cxnSpMk id="75" creationId="{A479638F-EDF1-4041-AE6D-8F325BCAE0C1}"/>
          </ac:cxnSpMkLst>
        </pc:cxnChg>
        <pc:cxnChg chg="mod">
          <ac:chgData name="Courtney Johnson" userId="fb385a4c-03c9-4c96-a58e-42af6f8d4971" providerId="ADAL" clId="{C4FA18CD-5DEB-4177-AD97-BE8052024EF3}" dt="2022-04-01T15:06:11.284" v="4319"/>
          <ac:cxnSpMkLst>
            <pc:docMk/>
            <pc:sldMk cId="382313606" sldId="311"/>
            <ac:cxnSpMk id="76" creationId="{6BE993A1-7203-42D9-BA70-8E2240C97D06}"/>
          </ac:cxnSpMkLst>
        </pc:cxnChg>
        <pc:cxnChg chg="mod">
          <ac:chgData name="Courtney Johnson" userId="fb385a4c-03c9-4c96-a58e-42af6f8d4971" providerId="ADAL" clId="{C4FA18CD-5DEB-4177-AD97-BE8052024EF3}" dt="2022-04-01T15:06:11.284" v="4319"/>
          <ac:cxnSpMkLst>
            <pc:docMk/>
            <pc:sldMk cId="382313606" sldId="311"/>
            <ac:cxnSpMk id="77" creationId="{586C8581-7527-46CB-9A5D-FCFAB98BB037}"/>
          </ac:cxnSpMkLst>
        </pc:cxnChg>
        <pc:cxnChg chg="mod">
          <ac:chgData name="Courtney Johnson" userId="fb385a4c-03c9-4c96-a58e-42af6f8d4971" providerId="ADAL" clId="{C4FA18CD-5DEB-4177-AD97-BE8052024EF3}" dt="2022-04-01T15:06:11.284" v="4319"/>
          <ac:cxnSpMkLst>
            <pc:docMk/>
            <pc:sldMk cId="382313606" sldId="311"/>
            <ac:cxnSpMk id="78" creationId="{E47E97AC-E98B-4629-BA21-3BFC0C9F4948}"/>
          </ac:cxnSpMkLst>
        </pc:cxnChg>
        <pc:cxnChg chg="mod">
          <ac:chgData name="Courtney Johnson" userId="fb385a4c-03c9-4c96-a58e-42af6f8d4971" providerId="ADAL" clId="{C4FA18CD-5DEB-4177-AD97-BE8052024EF3}" dt="2022-04-01T15:06:11.284" v="4319"/>
          <ac:cxnSpMkLst>
            <pc:docMk/>
            <pc:sldMk cId="382313606" sldId="311"/>
            <ac:cxnSpMk id="79" creationId="{65B48FEB-0D32-4D5B-9631-BE70E22FCBC9}"/>
          </ac:cxnSpMkLst>
        </pc:cxnChg>
        <pc:cxnChg chg="mod">
          <ac:chgData name="Courtney Johnson" userId="fb385a4c-03c9-4c96-a58e-42af6f8d4971" providerId="ADAL" clId="{C4FA18CD-5DEB-4177-AD97-BE8052024EF3}" dt="2022-04-01T15:06:11.284" v="4319"/>
          <ac:cxnSpMkLst>
            <pc:docMk/>
            <pc:sldMk cId="382313606" sldId="311"/>
            <ac:cxnSpMk id="80" creationId="{03CD99B8-2AE2-410C-93EB-37FA79C7A456}"/>
          </ac:cxnSpMkLst>
        </pc:cxnChg>
        <pc:cxnChg chg="mod">
          <ac:chgData name="Courtney Johnson" userId="fb385a4c-03c9-4c96-a58e-42af6f8d4971" providerId="ADAL" clId="{C4FA18CD-5DEB-4177-AD97-BE8052024EF3}" dt="2022-04-01T15:06:11.284" v="4319"/>
          <ac:cxnSpMkLst>
            <pc:docMk/>
            <pc:sldMk cId="382313606" sldId="311"/>
            <ac:cxnSpMk id="81" creationId="{FDBCA8DD-C8D6-4E08-9A50-1EF157509A03}"/>
          </ac:cxnSpMkLst>
        </pc:cxnChg>
        <pc:cxnChg chg="mod">
          <ac:chgData name="Courtney Johnson" userId="fb385a4c-03c9-4c96-a58e-42af6f8d4971" providerId="ADAL" clId="{C4FA18CD-5DEB-4177-AD97-BE8052024EF3}" dt="2022-04-01T15:06:11.284" v="4319"/>
          <ac:cxnSpMkLst>
            <pc:docMk/>
            <pc:sldMk cId="382313606" sldId="311"/>
            <ac:cxnSpMk id="82" creationId="{D01ED779-FAA9-49AA-91ED-2249E3A46D8E}"/>
          </ac:cxnSpMkLst>
        </pc:cxnChg>
        <pc:cxnChg chg="mod">
          <ac:chgData name="Courtney Johnson" userId="fb385a4c-03c9-4c96-a58e-42af6f8d4971" providerId="ADAL" clId="{C4FA18CD-5DEB-4177-AD97-BE8052024EF3}" dt="2022-04-01T15:06:11.284" v="4319"/>
          <ac:cxnSpMkLst>
            <pc:docMk/>
            <pc:sldMk cId="382313606" sldId="311"/>
            <ac:cxnSpMk id="83" creationId="{E834C3C4-090D-4409-9B49-61036FB4D6FA}"/>
          </ac:cxnSpMkLst>
        </pc:cxnChg>
        <pc:cxnChg chg="mod">
          <ac:chgData name="Courtney Johnson" userId="fb385a4c-03c9-4c96-a58e-42af6f8d4971" providerId="ADAL" clId="{C4FA18CD-5DEB-4177-AD97-BE8052024EF3}" dt="2022-04-01T15:06:11.284" v="4319"/>
          <ac:cxnSpMkLst>
            <pc:docMk/>
            <pc:sldMk cId="382313606" sldId="311"/>
            <ac:cxnSpMk id="84" creationId="{9E98A4C5-EFEE-4C0A-AC70-3EF78E9540AE}"/>
          </ac:cxnSpMkLst>
        </pc:cxnChg>
      </pc:sldChg>
      <pc:sldChg chg="addSp delSp modSp mod">
        <pc:chgData name="Courtney Johnson" userId="fb385a4c-03c9-4c96-a58e-42af6f8d4971" providerId="ADAL" clId="{C4FA18CD-5DEB-4177-AD97-BE8052024EF3}" dt="2022-04-01T16:48:13.569" v="4822" actId="164"/>
        <pc:sldMkLst>
          <pc:docMk/>
          <pc:sldMk cId="72008488" sldId="312"/>
        </pc:sldMkLst>
        <pc:spChg chg="mod">
          <ac:chgData name="Courtney Johnson" userId="fb385a4c-03c9-4c96-a58e-42af6f8d4971" providerId="ADAL" clId="{C4FA18CD-5DEB-4177-AD97-BE8052024EF3}" dt="2022-04-01T16:43:59.066" v="4796" actId="20577"/>
          <ac:spMkLst>
            <pc:docMk/>
            <pc:sldMk cId="72008488" sldId="312"/>
            <ac:spMk id="22" creationId="{CDF8B22A-7058-4407-8D00-82217A76B940}"/>
          </ac:spMkLst>
        </pc:spChg>
        <pc:spChg chg="mod">
          <ac:chgData name="Courtney Johnson" userId="fb385a4c-03c9-4c96-a58e-42af6f8d4971" providerId="ADAL" clId="{C4FA18CD-5DEB-4177-AD97-BE8052024EF3}" dt="2022-04-01T16:38:08.202" v="4495"/>
          <ac:spMkLst>
            <pc:docMk/>
            <pc:sldMk cId="72008488" sldId="312"/>
            <ac:spMk id="33" creationId="{542D7F0E-535A-4360-AFBF-D85A073AAE96}"/>
          </ac:spMkLst>
        </pc:spChg>
        <pc:spChg chg="mod">
          <ac:chgData name="Courtney Johnson" userId="fb385a4c-03c9-4c96-a58e-42af6f8d4971" providerId="ADAL" clId="{C4FA18CD-5DEB-4177-AD97-BE8052024EF3}" dt="2022-04-01T16:38:08.202" v="4495"/>
          <ac:spMkLst>
            <pc:docMk/>
            <pc:sldMk cId="72008488" sldId="312"/>
            <ac:spMk id="35" creationId="{6AC2466C-F1B1-452D-A0C4-26DDCAEA3206}"/>
          </ac:spMkLst>
        </pc:spChg>
        <pc:spChg chg="mod">
          <ac:chgData name="Courtney Johnson" userId="fb385a4c-03c9-4c96-a58e-42af6f8d4971" providerId="ADAL" clId="{C4FA18CD-5DEB-4177-AD97-BE8052024EF3}" dt="2022-04-01T16:38:35.136" v="4501"/>
          <ac:spMkLst>
            <pc:docMk/>
            <pc:sldMk cId="72008488" sldId="312"/>
            <ac:spMk id="42" creationId="{91F858B7-F6FE-4501-BBDA-1666E6F24EF6}"/>
          </ac:spMkLst>
        </pc:spChg>
        <pc:spChg chg="mod">
          <ac:chgData name="Courtney Johnson" userId="fb385a4c-03c9-4c96-a58e-42af6f8d4971" providerId="ADAL" clId="{C4FA18CD-5DEB-4177-AD97-BE8052024EF3}" dt="2022-04-01T16:44:10.186" v="4797"/>
          <ac:spMkLst>
            <pc:docMk/>
            <pc:sldMk cId="72008488" sldId="312"/>
            <ac:spMk id="48" creationId="{5F7BCCC0-80AC-4388-BF77-A6E40956E42B}"/>
          </ac:spMkLst>
        </pc:spChg>
        <pc:spChg chg="add mod">
          <ac:chgData name="Courtney Johnson" userId="fb385a4c-03c9-4c96-a58e-42af6f8d4971" providerId="ADAL" clId="{C4FA18CD-5DEB-4177-AD97-BE8052024EF3}" dt="2022-04-01T16:48:13.569" v="4822" actId="164"/>
          <ac:spMkLst>
            <pc:docMk/>
            <pc:sldMk cId="72008488" sldId="312"/>
            <ac:spMk id="49" creationId="{AD34C207-1FFF-42C1-8C19-47D81FDA8FFB}"/>
          </ac:spMkLst>
        </pc:spChg>
        <pc:spChg chg="add mod">
          <ac:chgData name="Courtney Johnson" userId="fb385a4c-03c9-4c96-a58e-42af6f8d4971" providerId="ADAL" clId="{C4FA18CD-5DEB-4177-AD97-BE8052024EF3}" dt="2022-04-01T16:45:24.398" v="4819" actId="14100"/>
          <ac:spMkLst>
            <pc:docMk/>
            <pc:sldMk cId="72008488" sldId="312"/>
            <ac:spMk id="50" creationId="{818C0711-B28E-4E8D-8688-36AF548043B2}"/>
          </ac:spMkLst>
        </pc:spChg>
        <pc:grpChg chg="add mod">
          <ac:chgData name="Courtney Johnson" userId="fb385a4c-03c9-4c96-a58e-42af6f8d4971" providerId="ADAL" clId="{C4FA18CD-5DEB-4177-AD97-BE8052024EF3}" dt="2022-04-01T16:48:13.569" v="4822" actId="164"/>
          <ac:grpSpMkLst>
            <pc:docMk/>
            <pc:sldMk cId="72008488" sldId="312"/>
            <ac:grpSpMk id="4" creationId="{3F3CF615-C1E9-4719-AB6E-2C9E0553F633}"/>
          </ac:grpSpMkLst>
        </pc:grpChg>
        <pc:grpChg chg="del">
          <ac:chgData name="Courtney Johnson" userId="fb385a4c-03c9-4c96-a58e-42af6f8d4971" providerId="ADAL" clId="{C4FA18CD-5DEB-4177-AD97-BE8052024EF3}" dt="2022-04-01T16:36:40.571" v="4466" actId="478"/>
          <ac:grpSpMkLst>
            <pc:docMk/>
            <pc:sldMk cId="72008488" sldId="312"/>
            <ac:grpSpMk id="5" creationId="{54FA4A65-1F86-42A2-A69E-74EC23BD3FB2}"/>
          </ac:grpSpMkLst>
        </pc:grpChg>
        <pc:grpChg chg="del">
          <ac:chgData name="Courtney Johnson" userId="fb385a4c-03c9-4c96-a58e-42af6f8d4971" providerId="ADAL" clId="{C4FA18CD-5DEB-4177-AD97-BE8052024EF3}" dt="2022-04-01T16:35:44.087" v="4419" actId="478"/>
          <ac:grpSpMkLst>
            <pc:docMk/>
            <pc:sldMk cId="72008488" sldId="312"/>
            <ac:grpSpMk id="23" creationId="{FAD70C23-52CF-42F2-8353-3A0180D0CBD4}"/>
          </ac:grpSpMkLst>
        </pc:grpChg>
        <pc:grpChg chg="add mod">
          <ac:chgData name="Courtney Johnson" userId="fb385a4c-03c9-4c96-a58e-42af6f8d4971" providerId="ADAL" clId="{C4FA18CD-5DEB-4177-AD97-BE8052024EF3}" dt="2022-04-01T16:38:17.111" v="4500" actId="1035"/>
          <ac:grpSpMkLst>
            <pc:docMk/>
            <pc:sldMk cId="72008488" sldId="312"/>
            <ac:grpSpMk id="31" creationId="{6A2EFADC-688E-472E-BE6B-4CA640C535F1}"/>
          </ac:grpSpMkLst>
        </pc:grpChg>
        <pc:grpChg chg="add mod">
          <ac:chgData name="Courtney Johnson" userId="fb385a4c-03c9-4c96-a58e-42af6f8d4971" providerId="ADAL" clId="{C4FA18CD-5DEB-4177-AD97-BE8052024EF3}" dt="2022-04-01T16:38:48.080" v="4503" actId="1076"/>
          <ac:grpSpMkLst>
            <pc:docMk/>
            <pc:sldMk cId="72008488" sldId="312"/>
            <ac:grpSpMk id="38" creationId="{C3ABDBB2-331B-4590-9E27-7BD8328BCBC3}"/>
          </ac:grpSpMkLst>
        </pc:grpChg>
        <pc:grpChg chg="del">
          <ac:chgData name="Courtney Johnson" userId="fb385a4c-03c9-4c96-a58e-42af6f8d4971" providerId="ADAL" clId="{C4FA18CD-5DEB-4177-AD97-BE8052024EF3}" dt="2022-04-01T16:39:50.888" v="4505" actId="478"/>
          <ac:grpSpMkLst>
            <pc:docMk/>
            <pc:sldMk cId="72008488" sldId="312"/>
            <ac:grpSpMk id="40" creationId="{9CF77461-6AEB-4F6F-A6D2-1B367A85B1A0}"/>
          </ac:grpSpMkLst>
        </pc:grpChg>
        <pc:grpChg chg="add mod">
          <ac:chgData name="Courtney Johnson" userId="fb385a4c-03c9-4c96-a58e-42af6f8d4971" providerId="ADAL" clId="{C4FA18CD-5DEB-4177-AD97-BE8052024EF3}" dt="2022-04-01T16:48:13.569" v="4822" actId="164"/>
          <ac:grpSpMkLst>
            <pc:docMk/>
            <pc:sldMk cId="72008488" sldId="312"/>
            <ac:grpSpMk id="46" creationId="{905E821E-ED73-453D-8811-7D37AFC15C1B}"/>
          </ac:grpSpMkLst>
        </pc:grpChg>
        <pc:picChg chg="del">
          <ac:chgData name="Courtney Johnson" userId="fb385a4c-03c9-4c96-a58e-42af6f8d4971" providerId="ADAL" clId="{C4FA18CD-5DEB-4177-AD97-BE8052024EF3}" dt="2022-04-01T16:39:52.752" v="4506" actId="478"/>
          <ac:picMkLst>
            <pc:docMk/>
            <pc:sldMk cId="72008488" sldId="312"/>
            <ac:picMk id="20" creationId="{73DE5DFB-E8E3-4625-B8F9-5B6B319FC09D}"/>
          </ac:picMkLst>
        </pc:picChg>
        <pc:picChg chg="add del mod">
          <ac:chgData name="Courtney Johnson" userId="fb385a4c-03c9-4c96-a58e-42af6f8d4971" providerId="ADAL" clId="{C4FA18CD-5DEB-4177-AD97-BE8052024EF3}" dt="2022-04-01T16:37:55.419" v="4494" actId="21"/>
          <ac:picMkLst>
            <pc:docMk/>
            <pc:sldMk cId="72008488" sldId="312"/>
            <ac:picMk id="28" creationId="{EA8442B8-4E9A-4609-9215-19D14243EC02}"/>
          </ac:picMkLst>
        </pc:picChg>
        <pc:picChg chg="mod">
          <ac:chgData name="Courtney Johnson" userId="fb385a4c-03c9-4c96-a58e-42af6f8d4971" providerId="ADAL" clId="{C4FA18CD-5DEB-4177-AD97-BE8052024EF3}" dt="2022-04-01T16:38:08.202" v="4495"/>
          <ac:picMkLst>
            <pc:docMk/>
            <pc:sldMk cId="72008488" sldId="312"/>
            <ac:picMk id="32" creationId="{86CEEA7F-F96E-4803-8C0F-F045B244CA58}"/>
          </ac:picMkLst>
        </pc:picChg>
        <pc:picChg chg="mod">
          <ac:chgData name="Courtney Johnson" userId="fb385a4c-03c9-4c96-a58e-42af6f8d4971" providerId="ADAL" clId="{C4FA18CD-5DEB-4177-AD97-BE8052024EF3}" dt="2022-04-01T16:38:35.136" v="4501"/>
          <ac:picMkLst>
            <pc:docMk/>
            <pc:sldMk cId="72008488" sldId="312"/>
            <ac:picMk id="41" creationId="{90D3E05D-C980-4C11-8799-F7B4EAC9BA60}"/>
          </ac:picMkLst>
        </pc:picChg>
        <pc:picChg chg="add mod">
          <ac:chgData name="Courtney Johnson" userId="fb385a4c-03c9-4c96-a58e-42af6f8d4971" providerId="ADAL" clId="{C4FA18CD-5DEB-4177-AD97-BE8052024EF3}" dt="2022-04-01T16:43:19.625" v="4674" actId="1076"/>
          <ac:picMkLst>
            <pc:docMk/>
            <pc:sldMk cId="72008488" sldId="312"/>
            <ac:picMk id="44" creationId="{21660DCD-0634-42E1-8987-09EBAEBBB28D}"/>
          </ac:picMkLst>
        </pc:picChg>
        <pc:picChg chg="mod">
          <ac:chgData name="Courtney Johnson" userId="fb385a4c-03c9-4c96-a58e-42af6f8d4971" providerId="ADAL" clId="{C4FA18CD-5DEB-4177-AD97-BE8052024EF3}" dt="2022-04-01T16:44:10.186" v="4797"/>
          <ac:picMkLst>
            <pc:docMk/>
            <pc:sldMk cId="72008488" sldId="312"/>
            <ac:picMk id="47" creationId="{95A07F31-CB00-4C15-B772-7AE35E29DB72}"/>
          </ac:picMkLst>
        </pc:picChg>
        <pc:cxnChg chg="del mod">
          <ac:chgData name="Courtney Johnson" userId="fb385a4c-03c9-4c96-a58e-42af6f8d4971" providerId="ADAL" clId="{C4FA18CD-5DEB-4177-AD97-BE8052024EF3}" dt="2022-04-01T16:36:42.666" v="4467" actId="478"/>
          <ac:cxnSpMkLst>
            <pc:docMk/>
            <pc:sldMk cId="72008488" sldId="312"/>
            <ac:cxnSpMk id="39" creationId="{D7D4014C-5F14-48AE-BAF8-80E0944496F5}"/>
          </ac:cxnSpMkLst>
        </pc:cxnChg>
      </pc:sldChg>
      <pc:sldChg chg="addSp delSp modSp mod">
        <pc:chgData name="Courtney Johnson" userId="fb385a4c-03c9-4c96-a58e-42af6f8d4971" providerId="ADAL" clId="{C4FA18CD-5DEB-4177-AD97-BE8052024EF3}" dt="2022-04-01T17:00:49.308" v="5313" actId="20577"/>
        <pc:sldMkLst>
          <pc:docMk/>
          <pc:sldMk cId="423352305" sldId="313"/>
        </pc:sldMkLst>
        <pc:spChg chg="mod">
          <ac:chgData name="Courtney Johnson" userId="fb385a4c-03c9-4c96-a58e-42af6f8d4971" providerId="ADAL" clId="{C4FA18CD-5DEB-4177-AD97-BE8052024EF3}" dt="2022-04-01T16:49:42.686" v="4859" actId="20577"/>
          <ac:spMkLst>
            <pc:docMk/>
            <pc:sldMk cId="423352305" sldId="313"/>
            <ac:spMk id="2" creationId="{B1BA3FCB-ED8C-4DC9-82EF-8AFD3847CFFF}"/>
          </ac:spMkLst>
        </pc:spChg>
        <pc:spChg chg="del">
          <ac:chgData name="Courtney Johnson" userId="fb385a4c-03c9-4c96-a58e-42af6f8d4971" providerId="ADAL" clId="{C4FA18CD-5DEB-4177-AD97-BE8052024EF3}" dt="2022-04-01T16:52:28.589" v="4861" actId="478"/>
          <ac:spMkLst>
            <pc:docMk/>
            <pc:sldMk cId="423352305" sldId="313"/>
            <ac:spMk id="18" creationId="{0890DCA4-B4A4-4FE6-8DCE-E168839CFD7B}"/>
          </ac:spMkLst>
        </pc:spChg>
        <pc:spChg chg="del">
          <ac:chgData name="Courtney Johnson" userId="fb385a4c-03c9-4c96-a58e-42af6f8d4971" providerId="ADAL" clId="{C4FA18CD-5DEB-4177-AD97-BE8052024EF3}" dt="2022-04-01T16:52:29.333" v="4862" actId="478"/>
          <ac:spMkLst>
            <pc:docMk/>
            <pc:sldMk cId="423352305" sldId="313"/>
            <ac:spMk id="19" creationId="{C87B5C4F-4F5D-4B8B-98E7-7C55A8658D64}"/>
          </ac:spMkLst>
        </pc:spChg>
        <pc:spChg chg="mod">
          <ac:chgData name="Courtney Johnson" userId="fb385a4c-03c9-4c96-a58e-42af6f8d4971" providerId="ADAL" clId="{C4FA18CD-5DEB-4177-AD97-BE8052024EF3}" dt="2022-04-01T17:00:49.308" v="5313" actId="20577"/>
          <ac:spMkLst>
            <pc:docMk/>
            <pc:sldMk cId="423352305" sldId="313"/>
            <ac:spMk id="22" creationId="{CDF8B22A-7058-4407-8D00-82217A76B940}"/>
          </ac:spMkLst>
        </pc:spChg>
        <pc:spChg chg="mod">
          <ac:chgData name="Courtney Johnson" userId="fb385a4c-03c9-4c96-a58e-42af6f8d4971" providerId="ADAL" clId="{C4FA18CD-5DEB-4177-AD97-BE8052024EF3}" dt="2022-04-01T16:56:20.770" v="4891"/>
          <ac:spMkLst>
            <pc:docMk/>
            <pc:sldMk cId="423352305" sldId="313"/>
            <ac:spMk id="25" creationId="{D05D353A-7DE9-4C45-AEA7-C5A93B937DA9}"/>
          </ac:spMkLst>
        </pc:spChg>
        <pc:spChg chg="mod">
          <ac:chgData name="Courtney Johnson" userId="fb385a4c-03c9-4c96-a58e-42af6f8d4971" providerId="ADAL" clId="{C4FA18CD-5DEB-4177-AD97-BE8052024EF3}" dt="2022-04-01T16:56:20.770" v="4891"/>
          <ac:spMkLst>
            <pc:docMk/>
            <pc:sldMk cId="423352305" sldId="313"/>
            <ac:spMk id="26" creationId="{E5E7BEE2-BCA5-4F85-B8B9-17558534B48D}"/>
          </ac:spMkLst>
        </pc:spChg>
        <pc:spChg chg="del">
          <ac:chgData name="Courtney Johnson" userId="fb385a4c-03c9-4c96-a58e-42af6f8d4971" providerId="ADAL" clId="{C4FA18CD-5DEB-4177-AD97-BE8052024EF3}" dt="2022-04-01T16:52:32.155" v="4865" actId="478"/>
          <ac:spMkLst>
            <pc:docMk/>
            <pc:sldMk cId="423352305" sldId="313"/>
            <ac:spMk id="28" creationId="{2D4C82F0-A483-47ED-907A-3AE4F4BCA363}"/>
          </ac:spMkLst>
        </pc:spChg>
        <pc:spChg chg="mod">
          <ac:chgData name="Courtney Johnson" userId="fb385a4c-03c9-4c96-a58e-42af6f8d4971" providerId="ADAL" clId="{C4FA18CD-5DEB-4177-AD97-BE8052024EF3}" dt="2022-04-01T16:57:25.987" v="4964"/>
          <ac:spMkLst>
            <pc:docMk/>
            <pc:sldMk cId="423352305" sldId="313"/>
            <ac:spMk id="36" creationId="{8898A893-5A7F-4D4A-9953-4F64757FE84D}"/>
          </ac:spMkLst>
        </pc:spChg>
        <pc:spChg chg="mod">
          <ac:chgData name="Courtney Johnson" userId="fb385a4c-03c9-4c96-a58e-42af6f8d4971" providerId="ADAL" clId="{C4FA18CD-5DEB-4177-AD97-BE8052024EF3}" dt="2022-04-01T16:57:25.987" v="4964"/>
          <ac:spMkLst>
            <pc:docMk/>
            <pc:sldMk cId="423352305" sldId="313"/>
            <ac:spMk id="37" creationId="{8CC7D7E5-9928-4B64-8540-DD800EF6191B}"/>
          </ac:spMkLst>
        </pc:spChg>
        <pc:spChg chg="del">
          <ac:chgData name="Courtney Johnson" userId="fb385a4c-03c9-4c96-a58e-42af6f8d4971" providerId="ADAL" clId="{C4FA18CD-5DEB-4177-AD97-BE8052024EF3}" dt="2022-04-01T16:52:34.864" v="4868" actId="478"/>
          <ac:spMkLst>
            <pc:docMk/>
            <pc:sldMk cId="423352305" sldId="313"/>
            <ac:spMk id="38" creationId="{07EC73E9-3E75-4CA0-AB5B-3DFDBF3EBE73}"/>
          </ac:spMkLst>
        </pc:spChg>
        <pc:spChg chg="mod">
          <ac:chgData name="Courtney Johnson" userId="fb385a4c-03c9-4c96-a58e-42af6f8d4971" providerId="ADAL" clId="{C4FA18CD-5DEB-4177-AD97-BE8052024EF3}" dt="2022-04-01T16:59:06.307" v="4994"/>
          <ac:spMkLst>
            <pc:docMk/>
            <pc:sldMk cId="423352305" sldId="313"/>
            <ac:spMk id="42" creationId="{7B49B8E4-DFAA-41A0-9801-E906E2FFC4A3}"/>
          </ac:spMkLst>
        </pc:spChg>
        <pc:spChg chg="mod">
          <ac:chgData name="Courtney Johnson" userId="fb385a4c-03c9-4c96-a58e-42af6f8d4971" providerId="ADAL" clId="{C4FA18CD-5DEB-4177-AD97-BE8052024EF3}" dt="2022-04-01T16:59:06.307" v="4994"/>
          <ac:spMkLst>
            <pc:docMk/>
            <pc:sldMk cId="423352305" sldId="313"/>
            <ac:spMk id="44" creationId="{E368CB21-C7BF-4897-9A57-DEEBF00756BC}"/>
          </ac:spMkLst>
        </pc:spChg>
        <pc:grpChg chg="add mod">
          <ac:chgData name="Courtney Johnson" userId="fb385a4c-03c9-4c96-a58e-42af6f8d4971" providerId="ADAL" clId="{C4FA18CD-5DEB-4177-AD97-BE8052024EF3}" dt="2022-04-01T16:57:35.282" v="4967" actId="1076"/>
          <ac:grpSpMkLst>
            <pc:docMk/>
            <pc:sldMk cId="423352305" sldId="313"/>
            <ac:grpSpMk id="23" creationId="{BAE677D0-6752-4198-BB58-1428F0B7205D}"/>
          </ac:grpSpMkLst>
        </pc:grpChg>
        <pc:grpChg chg="add mod">
          <ac:chgData name="Courtney Johnson" userId="fb385a4c-03c9-4c96-a58e-42af6f8d4971" providerId="ADAL" clId="{C4FA18CD-5DEB-4177-AD97-BE8052024EF3}" dt="2022-04-01T16:57:33.143" v="4966" actId="1076"/>
          <ac:grpSpMkLst>
            <pc:docMk/>
            <pc:sldMk cId="423352305" sldId="313"/>
            <ac:grpSpMk id="27" creationId="{268777BC-3A12-460D-94A1-01CE2DD09441}"/>
          </ac:grpSpMkLst>
        </pc:grpChg>
        <pc:grpChg chg="del">
          <ac:chgData name="Courtney Johnson" userId="fb385a4c-03c9-4c96-a58e-42af6f8d4971" providerId="ADAL" clId="{C4FA18CD-5DEB-4177-AD97-BE8052024EF3}" dt="2022-04-01T16:52:32.792" v="4866" actId="478"/>
          <ac:grpSpMkLst>
            <pc:docMk/>
            <pc:sldMk cId="423352305" sldId="313"/>
            <ac:grpSpMk id="31" creationId="{0CE9315F-9AE7-4B43-ACF6-0B4E299C9A14}"/>
          </ac:grpSpMkLst>
        </pc:grpChg>
        <pc:grpChg chg="add mod">
          <ac:chgData name="Courtney Johnson" userId="fb385a4c-03c9-4c96-a58e-42af6f8d4971" providerId="ADAL" clId="{C4FA18CD-5DEB-4177-AD97-BE8052024EF3}" dt="2022-04-01T16:59:17.771" v="5000" actId="1036"/>
          <ac:grpSpMkLst>
            <pc:docMk/>
            <pc:sldMk cId="423352305" sldId="313"/>
            <ac:grpSpMk id="40" creationId="{8E4DD6F6-941C-4636-8EC6-301828E3CD01}"/>
          </ac:grpSpMkLst>
        </pc:grpChg>
        <pc:picChg chg="del">
          <ac:chgData name="Courtney Johnson" userId="fb385a4c-03c9-4c96-a58e-42af6f8d4971" providerId="ADAL" clId="{C4FA18CD-5DEB-4177-AD97-BE8052024EF3}" dt="2022-04-01T16:52:26.910" v="4860" actId="478"/>
          <ac:picMkLst>
            <pc:docMk/>
            <pc:sldMk cId="423352305" sldId="313"/>
            <ac:picMk id="17" creationId="{E9B8649B-A095-49DF-ACB3-FA9E7FCC3ABC}"/>
          </ac:picMkLst>
        </pc:picChg>
        <pc:picChg chg="del">
          <ac:chgData name="Courtney Johnson" userId="fb385a4c-03c9-4c96-a58e-42af6f8d4971" providerId="ADAL" clId="{C4FA18CD-5DEB-4177-AD97-BE8052024EF3}" dt="2022-04-01T16:52:30.772" v="4863" actId="478"/>
          <ac:picMkLst>
            <pc:docMk/>
            <pc:sldMk cId="423352305" sldId="313"/>
            <ac:picMk id="20" creationId="{5293E6D8-0111-4BF8-9935-D185E0CAEDE5}"/>
          </ac:picMkLst>
        </pc:picChg>
        <pc:picChg chg="del">
          <ac:chgData name="Courtney Johnson" userId="fb385a4c-03c9-4c96-a58e-42af6f8d4971" providerId="ADAL" clId="{C4FA18CD-5DEB-4177-AD97-BE8052024EF3}" dt="2022-04-01T16:52:31.374" v="4864" actId="478"/>
          <ac:picMkLst>
            <pc:docMk/>
            <pc:sldMk cId="423352305" sldId="313"/>
            <ac:picMk id="21" creationId="{382A86E9-56EA-4386-9880-13D4EEC9C884}"/>
          </ac:picMkLst>
        </pc:picChg>
        <pc:picChg chg="mod">
          <ac:chgData name="Courtney Johnson" userId="fb385a4c-03c9-4c96-a58e-42af6f8d4971" providerId="ADAL" clId="{C4FA18CD-5DEB-4177-AD97-BE8052024EF3}" dt="2022-04-01T16:56:20.770" v="4891"/>
          <ac:picMkLst>
            <pc:docMk/>
            <pc:sldMk cId="423352305" sldId="313"/>
            <ac:picMk id="24" creationId="{889EF951-741C-4480-989D-883E4CD471FF}"/>
          </ac:picMkLst>
        </pc:picChg>
        <pc:picChg chg="mod">
          <ac:chgData name="Courtney Johnson" userId="fb385a4c-03c9-4c96-a58e-42af6f8d4971" providerId="ADAL" clId="{C4FA18CD-5DEB-4177-AD97-BE8052024EF3}" dt="2022-04-01T16:57:25.987" v="4964"/>
          <ac:picMkLst>
            <pc:docMk/>
            <pc:sldMk cId="423352305" sldId="313"/>
            <ac:picMk id="34" creationId="{AFC6135C-FEDA-4167-B71A-FF12BD8F606D}"/>
          </ac:picMkLst>
        </pc:picChg>
        <pc:picChg chg="mod">
          <ac:chgData name="Courtney Johnson" userId="fb385a4c-03c9-4c96-a58e-42af6f8d4971" providerId="ADAL" clId="{C4FA18CD-5DEB-4177-AD97-BE8052024EF3}" dt="2022-04-01T16:59:06.307" v="4994"/>
          <ac:picMkLst>
            <pc:docMk/>
            <pc:sldMk cId="423352305" sldId="313"/>
            <ac:picMk id="41" creationId="{0DB62FE9-0611-445F-BE2F-9265443F5D1C}"/>
          </ac:picMkLst>
        </pc:picChg>
        <pc:cxnChg chg="del mod">
          <ac:chgData name="Courtney Johnson" userId="fb385a4c-03c9-4c96-a58e-42af6f8d4971" providerId="ADAL" clId="{C4FA18CD-5DEB-4177-AD97-BE8052024EF3}" dt="2022-04-01T16:52:33.986" v="4867" actId="478"/>
          <ac:cxnSpMkLst>
            <pc:docMk/>
            <pc:sldMk cId="423352305" sldId="313"/>
            <ac:cxnSpMk id="35" creationId="{B59CBC71-47AE-44CA-BFAF-9014CF205BCA}"/>
          </ac:cxnSpMkLst>
        </pc:cxnChg>
        <pc:cxnChg chg="add mod">
          <ac:chgData name="Courtney Johnson" userId="fb385a4c-03c9-4c96-a58e-42af6f8d4971" providerId="ADAL" clId="{C4FA18CD-5DEB-4177-AD97-BE8052024EF3}" dt="2022-04-01T16:58:45.316" v="4980" actId="14100"/>
          <ac:cxnSpMkLst>
            <pc:docMk/>
            <pc:sldMk cId="423352305" sldId="313"/>
            <ac:cxnSpMk id="39" creationId="{A9F69672-8B43-4F55-8810-8F6287D51E8F}"/>
          </ac:cxnSpMkLst>
        </pc:cxnChg>
      </pc:sldChg>
      <pc:sldChg chg="addSp delSp modSp mod">
        <pc:chgData name="Courtney Johnson" userId="fb385a4c-03c9-4c96-a58e-42af6f8d4971" providerId="ADAL" clId="{C4FA18CD-5DEB-4177-AD97-BE8052024EF3}" dt="2022-04-01T17:35:59.707" v="6181" actId="113"/>
        <pc:sldMkLst>
          <pc:docMk/>
          <pc:sldMk cId="2264794528" sldId="314"/>
        </pc:sldMkLst>
        <pc:spChg chg="mod">
          <ac:chgData name="Courtney Johnson" userId="fb385a4c-03c9-4c96-a58e-42af6f8d4971" providerId="ADAL" clId="{C4FA18CD-5DEB-4177-AD97-BE8052024EF3}" dt="2022-04-01T17:30:08.150" v="5954" actId="1035"/>
          <ac:spMkLst>
            <pc:docMk/>
            <pc:sldMk cId="2264794528" sldId="314"/>
            <ac:spMk id="2" creationId="{B1BA3FCB-ED8C-4DC9-82EF-8AFD3847CFFF}"/>
          </ac:spMkLst>
        </pc:spChg>
        <pc:spChg chg="del mod">
          <ac:chgData name="Courtney Johnson" userId="fb385a4c-03c9-4c96-a58e-42af6f8d4971" providerId="ADAL" clId="{C4FA18CD-5DEB-4177-AD97-BE8052024EF3}" dt="2022-04-01T17:19:11.176" v="5548" actId="478"/>
          <ac:spMkLst>
            <pc:docMk/>
            <pc:sldMk cId="2264794528" sldId="314"/>
            <ac:spMk id="22" creationId="{CDF8B22A-7058-4407-8D00-82217A76B940}"/>
          </ac:spMkLst>
        </pc:spChg>
        <pc:spChg chg="add mod">
          <ac:chgData name="Courtney Johnson" userId="fb385a4c-03c9-4c96-a58e-42af6f8d4971" providerId="ADAL" clId="{C4FA18CD-5DEB-4177-AD97-BE8052024EF3}" dt="2022-04-01T17:35:59.707" v="6181" actId="113"/>
          <ac:spMkLst>
            <pc:docMk/>
            <pc:sldMk cId="2264794528" sldId="314"/>
            <ac:spMk id="28" creationId="{6745A9A1-94A5-45E9-BE4F-9CF9938EE6FE}"/>
          </ac:spMkLst>
        </pc:spChg>
        <pc:spChg chg="mod">
          <ac:chgData name="Courtney Johnson" userId="fb385a4c-03c9-4c96-a58e-42af6f8d4971" providerId="ADAL" clId="{C4FA18CD-5DEB-4177-AD97-BE8052024EF3}" dt="2022-04-01T17:20:39.516" v="5585"/>
          <ac:spMkLst>
            <pc:docMk/>
            <pc:sldMk cId="2264794528" sldId="314"/>
            <ac:spMk id="33" creationId="{4808C8C0-92F1-46C0-B733-3B19AFF276A7}"/>
          </ac:spMkLst>
        </pc:spChg>
        <pc:spChg chg="del">
          <ac:chgData name="Courtney Johnson" userId="fb385a4c-03c9-4c96-a58e-42af6f8d4971" providerId="ADAL" clId="{C4FA18CD-5DEB-4177-AD97-BE8052024EF3}" dt="2022-04-01T17:23:37.312" v="5769" actId="478"/>
          <ac:spMkLst>
            <pc:docMk/>
            <pc:sldMk cId="2264794528" sldId="314"/>
            <ac:spMk id="52" creationId="{A5599222-8C88-473A-8671-01F8EC2B2F53}"/>
          </ac:spMkLst>
        </pc:spChg>
        <pc:spChg chg="mod topLvl">
          <ac:chgData name="Courtney Johnson" userId="fb385a4c-03c9-4c96-a58e-42af6f8d4971" providerId="ADAL" clId="{C4FA18CD-5DEB-4177-AD97-BE8052024EF3}" dt="2022-04-01T17:25:36.815" v="5792" actId="164"/>
          <ac:spMkLst>
            <pc:docMk/>
            <pc:sldMk cId="2264794528" sldId="314"/>
            <ac:spMk id="53" creationId="{500AF12F-EF08-4E2D-9266-C80B1F29D7B2}"/>
          </ac:spMkLst>
        </pc:spChg>
        <pc:spChg chg="mod">
          <ac:chgData name="Courtney Johnson" userId="fb385a4c-03c9-4c96-a58e-42af6f8d4971" providerId="ADAL" clId="{C4FA18CD-5DEB-4177-AD97-BE8052024EF3}" dt="2022-04-01T17:24:53.556" v="5783" actId="165"/>
          <ac:spMkLst>
            <pc:docMk/>
            <pc:sldMk cId="2264794528" sldId="314"/>
            <ac:spMk id="59" creationId="{0FB765EB-1374-4FC0-BB77-65503A89814B}"/>
          </ac:spMkLst>
        </pc:spChg>
        <pc:spChg chg="mod">
          <ac:chgData name="Courtney Johnson" userId="fb385a4c-03c9-4c96-a58e-42af6f8d4971" providerId="ADAL" clId="{C4FA18CD-5DEB-4177-AD97-BE8052024EF3}" dt="2022-04-01T17:26:43.363" v="5875" actId="113"/>
          <ac:spMkLst>
            <pc:docMk/>
            <pc:sldMk cId="2264794528" sldId="314"/>
            <ac:spMk id="62" creationId="{68844101-6503-4E22-83EB-26E8A52F839E}"/>
          </ac:spMkLst>
        </pc:spChg>
        <pc:spChg chg="mod">
          <ac:chgData name="Courtney Johnson" userId="fb385a4c-03c9-4c96-a58e-42af6f8d4971" providerId="ADAL" clId="{C4FA18CD-5DEB-4177-AD97-BE8052024EF3}" dt="2022-04-01T17:26:43.363" v="5875" actId="113"/>
          <ac:spMkLst>
            <pc:docMk/>
            <pc:sldMk cId="2264794528" sldId="314"/>
            <ac:spMk id="68" creationId="{C90F5409-11EC-4D6E-BE23-8266B4F0DA2B}"/>
          </ac:spMkLst>
        </pc:spChg>
        <pc:spChg chg="add mod">
          <ac:chgData name="Courtney Johnson" userId="fb385a4c-03c9-4c96-a58e-42af6f8d4971" providerId="ADAL" clId="{C4FA18CD-5DEB-4177-AD97-BE8052024EF3}" dt="2022-04-01T17:29:09.396" v="5889" actId="164"/>
          <ac:spMkLst>
            <pc:docMk/>
            <pc:sldMk cId="2264794528" sldId="314"/>
            <ac:spMk id="69" creationId="{197B9BC7-3427-4C8E-A857-F16B84F690AC}"/>
          </ac:spMkLst>
        </pc:spChg>
        <pc:spChg chg="add mod">
          <ac:chgData name="Courtney Johnson" userId="fb385a4c-03c9-4c96-a58e-42af6f8d4971" providerId="ADAL" clId="{C4FA18CD-5DEB-4177-AD97-BE8052024EF3}" dt="2022-04-01T17:29:09.396" v="5889" actId="164"/>
          <ac:spMkLst>
            <pc:docMk/>
            <pc:sldMk cId="2264794528" sldId="314"/>
            <ac:spMk id="70" creationId="{AA5BCF51-30CD-4F50-A7EF-1B7A6BD855B5}"/>
          </ac:spMkLst>
        </pc:spChg>
        <pc:grpChg chg="add mod">
          <ac:chgData name="Courtney Johnson" userId="fb385a4c-03c9-4c96-a58e-42af6f8d4971" providerId="ADAL" clId="{C4FA18CD-5DEB-4177-AD97-BE8052024EF3}" dt="2022-04-01T17:29:09.396" v="5889" actId="164"/>
          <ac:grpSpMkLst>
            <pc:docMk/>
            <pc:sldMk cId="2264794528" sldId="314"/>
            <ac:grpSpMk id="9" creationId="{67839297-B1DA-4F88-AA7D-63EF8690822A}"/>
          </ac:grpSpMkLst>
        </pc:grpChg>
        <pc:grpChg chg="add mod">
          <ac:chgData name="Courtney Johnson" userId="fb385a4c-03c9-4c96-a58e-42af6f8d4971" providerId="ADAL" clId="{C4FA18CD-5DEB-4177-AD97-BE8052024EF3}" dt="2022-04-01T17:29:41.772" v="5921" actId="1076"/>
          <ac:grpSpMkLst>
            <pc:docMk/>
            <pc:sldMk cId="2264794528" sldId="314"/>
            <ac:grpSpMk id="11" creationId="{BE09A2B7-2102-4E22-B4A3-C99EFCCB4231}"/>
          </ac:grpSpMkLst>
        </pc:grpChg>
        <pc:grpChg chg="del">
          <ac:chgData name="Courtney Johnson" userId="fb385a4c-03c9-4c96-a58e-42af6f8d4971" providerId="ADAL" clId="{C4FA18CD-5DEB-4177-AD97-BE8052024EF3}" dt="2022-04-01T17:19:09.636" v="5547" actId="478"/>
          <ac:grpSpMkLst>
            <pc:docMk/>
            <pc:sldMk cId="2264794528" sldId="314"/>
            <ac:grpSpMk id="23" creationId="{B1995B16-144F-4248-8C87-C668D814B84F}"/>
          </ac:grpSpMkLst>
        </pc:grpChg>
        <pc:grpChg chg="add mod">
          <ac:chgData name="Courtney Johnson" userId="fb385a4c-03c9-4c96-a58e-42af6f8d4971" providerId="ADAL" clId="{C4FA18CD-5DEB-4177-AD97-BE8052024EF3}" dt="2022-04-01T17:34:34.316" v="6158" actId="1036"/>
          <ac:grpSpMkLst>
            <pc:docMk/>
            <pc:sldMk cId="2264794528" sldId="314"/>
            <ac:grpSpMk id="31" creationId="{14F36517-6AA1-4A95-A30C-14D9DDB92E4E}"/>
          </ac:grpSpMkLst>
        </pc:grpChg>
        <pc:grpChg chg="add del mod">
          <ac:chgData name="Courtney Johnson" userId="fb385a4c-03c9-4c96-a58e-42af6f8d4971" providerId="ADAL" clId="{C4FA18CD-5DEB-4177-AD97-BE8052024EF3}" dt="2022-04-01T17:24:53.556" v="5783" actId="165"/>
          <ac:grpSpMkLst>
            <pc:docMk/>
            <pc:sldMk cId="2264794528" sldId="314"/>
            <ac:grpSpMk id="35" creationId="{7540F7FC-6845-4189-887D-8C3C1225CF7D}"/>
          </ac:grpSpMkLst>
        </pc:grpChg>
        <pc:grpChg chg="mod topLvl">
          <ac:chgData name="Courtney Johnson" userId="fb385a4c-03c9-4c96-a58e-42af6f8d4971" providerId="ADAL" clId="{C4FA18CD-5DEB-4177-AD97-BE8052024EF3}" dt="2022-04-01T17:25:36.815" v="5792" actId="164"/>
          <ac:grpSpMkLst>
            <pc:docMk/>
            <pc:sldMk cId="2264794528" sldId="314"/>
            <ac:grpSpMk id="38" creationId="{67EF3EF1-239E-4F80-9757-BD35F05BF7E3}"/>
          </ac:grpSpMkLst>
        </pc:grpChg>
        <pc:grpChg chg="del">
          <ac:chgData name="Courtney Johnson" userId="fb385a4c-03c9-4c96-a58e-42af6f8d4971" providerId="ADAL" clId="{C4FA18CD-5DEB-4177-AD97-BE8052024EF3}" dt="2022-04-01T17:19:14.621" v="5552" actId="478"/>
          <ac:grpSpMkLst>
            <pc:docMk/>
            <pc:sldMk cId="2264794528" sldId="314"/>
            <ac:grpSpMk id="39" creationId="{F0220767-EF51-45E8-8411-E0C34D7BAC4A}"/>
          </ac:grpSpMkLst>
        </pc:grpChg>
        <pc:grpChg chg="mod">
          <ac:chgData name="Courtney Johnson" userId="fb385a4c-03c9-4c96-a58e-42af6f8d4971" providerId="ADAL" clId="{C4FA18CD-5DEB-4177-AD97-BE8052024EF3}" dt="2022-04-01T17:24:53.556" v="5783" actId="165"/>
          <ac:grpSpMkLst>
            <pc:docMk/>
            <pc:sldMk cId="2264794528" sldId="314"/>
            <ac:grpSpMk id="55" creationId="{B55E2778-72C8-4BA6-9A88-B61CF518F1A9}"/>
          </ac:grpSpMkLst>
        </pc:grpChg>
        <pc:grpChg chg="add del mod">
          <ac:chgData name="Courtney Johnson" userId="fb385a4c-03c9-4c96-a58e-42af6f8d4971" providerId="ADAL" clId="{C4FA18CD-5DEB-4177-AD97-BE8052024EF3}" dt="2022-04-01T17:26:47.782" v="5877" actId="478"/>
          <ac:grpSpMkLst>
            <pc:docMk/>
            <pc:sldMk cId="2264794528" sldId="314"/>
            <ac:grpSpMk id="60" creationId="{6E818A58-6805-401A-BE39-F5842F5929C0}"/>
          </ac:grpSpMkLst>
        </pc:grpChg>
        <pc:grpChg chg="mod">
          <ac:chgData name="Courtney Johnson" userId="fb385a4c-03c9-4c96-a58e-42af6f8d4971" providerId="ADAL" clId="{C4FA18CD-5DEB-4177-AD97-BE8052024EF3}" dt="2022-04-01T17:26:43.021" v="5874"/>
          <ac:grpSpMkLst>
            <pc:docMk/>
            <pc:sldMk cId="2264794528" sldId="314"/>
            <ac:grpSpMk id="61" creationId="{09091378-E663-4446-AFCE-763A331F581C}"/>
          </ac:grpSpMkLst>
        </pc:grpChg>
        <pc:grpChg chg="del mod">
          <ac:chgData name="Courtney Johnson" userId="fb385a4c-03c9-4c96-a58e-42af6f8d4971" providerId="ADAL" clId="{C4FA18CD-5DEB-4177-AD97-BE8052024EF3}" dt="2022-04-01T17:26:45.213" v="5876" actId="478"/>
          <ac:grpSpMkLst>
            <pc:docMk/>
            <pc:sldMk cId="2264794528" sldId="314"/>
            <ac:grpSpMk id="64" creationId="{3CF238C1-3E04-47BE-B5BC-72295D55A3FE}"/>
          </ac:grpSpMkLst>
        </pc:grpChg>
        <pc:picChg chg="mod">
          <ac:chgData name="Courtney Johnson" userId="fb385a4c-03c9-4c96-a58e-42af6f8d4971" providerId="ADAL" clId="{C4FA18CD-5DEB-4177-AD97-BE8052024EF3}" dt="2022-04-01T17:20:39.516" v="5585"/>
          <ac:picMkLst>
            <pc:docMk/>
            <pc:sldMk cId="2264794528" sldId="314"/>
            <ac:picMk id="32" creationId="{FD8A5AB4-AFC5-49F7-A64F-B66C2889C592}"/>
          </ac:picMkLst>
        </pc:picChg>
        <pc:picChg chg="del">
          <ac:chgData name="Courtney Johnson" userId="fb385a4c-03c9-4c96-a58e-42af6f8d4971" providerId="ADAL" clId="{C4FA18CD-5DEB-4177-AD97-BE8052024EF3}" dt="2022-04-01T17:19:13.819" v="5551" actId="478"/>
          <ac:picMkLst>
            <pc:docMk/>
            <pc:sldMk cId="2264794528" sldId="314"/>
            <ac:picMk id="51" creationId="{EDEFE946-0A4A-4FB3-83C0-E44AB130A6FD}"/>
          </ac:picMkLst>
        </pc:picChg>
        <pc:picChg chg="mod">
          <ac:chgData name="Courtney Johnson" userId="fb385a4c-03c9-4c96-a58e-42af6f8d4971" providerId="ADAL" clId="{C4FA18CD-5DEB-4177-AD97-BE8052024EF3}" dt="2022-04-01T17:25:09.591" v="5784" actId="1076"/>
          <ac:picMkLst>
            <pc:docMk/>
            <pc:sldMk cId="2264794528" sldId="314"/>
            <ac:picMk id="54" creationId="{70AF8698-1D12-476C-B51C-FF55F7300407}"/>
          </ac:picMkLst>
        </pc:picChg>
        <pc:picChg chg="mod">
          <ac:chgData name="Courtney Johnson" userId="fb385a4c-03c9-4c96-a58e-42af6f8d4971" providerId="ADAL" clId="{C4FA18CD-5DEB-4177-AD97-BE8052024EF3}" dt="2022-04-01T17:24:53.556" v="5783" actId="165"/>
          <ac:picMkLst>
            <pc:docMk/>
            <pc:sldMk cId="2264794528" sldId="314"/>
            <ac:picMk id="58" creationId="{382A2ED3-0707-472A-B1E4-6FBBEA899052}"/>
          </ac:picMkLst>
        </pc:picChg>
        <pc:picChg chg="mod">
          <ac:chgData name="Courtney Johnson" userId="fb385a4c-03c9-4c96-a58e-42af6f8d4971" providerId="ADAL" clId="{C4FA18CD-5DEB-4177-AD97-BE8052024EF3}" dt="2022-04-01T17:26:43.021" v="5874"/>
          <ac:picMkLst>
            <pc:docMk/>
            <pc:sldMk cId="2264794528" sldId="314"/>
            <ac:picMk id="63" creationId="{49FD6B10-0BD2-4320-8A1A-FF9E16553AE0}"/>
          </ac:picMkLst>
        </pc:picChg>
        <pc:picChg chg="del mod">
          <ac:chgData name="Courtney Johnson" userId="fb385a4c-03c9-4c96-a58e-42af6f8d4971" providerId="ADAL" clId="{C4FA18CD-5DEB-4177-AD97-BE8052024EF3}" dt="2022-04-01T17:26:45.213" v="5876" actId="478"/>
          <ac:picMkLst>
            <pc:docMk/>
            <pc:sldMk cId="2264794528" sldId="314"/>
            <ac:picMk id="67" creationId="{807F70A1-2E07-41BC-83E7-28B22F7DB2F3}"/>
          </ac:picMkLst>
        </pc:picChg>
        <pc:cxnChg chg="del">
          <ac:chgData name="Courtney Johnson" userId="fb385a4c-03c9-4c96-a58e-42af6f8d4971" providerId="ADAL" clId="{C4FA18CD-5DEB-4177-AD97-BE8052024EF3}" dt="2022-04-01T17:19:12.109" v="5549" actId="478"/>
          <ac:cxnSpMkLst>
            <pc:docMk/>
            <pc:sldMk cId="2264794528" sldId="314"/>
            <ac:cxnSpMk id="27" creationId="{74E1EE11-AAE2-41A8-BD92-9FCB24CE7A60}"/>
          </ac:cxnSpMkLst>
        </pc:cxnChg>
        <pc:cxnChg chg="del mod">
          <ac:chgData name="Courtney Johnson" userId="fb385a4c-03c9-4c96-a58e-42af6f8d4971" providerId="ADAL" clId="{C4FA18CD-5DEB-4177-AD97-BE8052024EF3}" dt="2022-04-01T17:19:12.940" v="5550" actId="478"/>
          <ac:cxnSpMkLst>
            <pc:docMk/>
            <pc:sldMk cId="2264794528" sldId="314"/>
            <ac:cxnSpMk id="34" creationId="{2D2F14B7-0BBD-46CE-81B1-B4D295BFEEC4}"/>
          </ac:cxnSpMkLst>
        </pc:cxnChg>
        <pc:cxnChg chg="mod">
          <ac:chgData name="Courtney Johnson" userId="fb385a4c-03c9-4c96-a58e-42af6f8d4971" providerId="ADAL" clId="{C4FA18CD-5DEB-4177-AD97-BE8052024EF3}" dt="2022-04-01T17:25:17.015" v="5786" actId="14100"/>
          <ac:cxnSpMkLst>
            <pc:docMk/>
            <pc:sldMk cId="2264794528" sldId="314"/>
            <ac:cxnSpMk id="56" creationId="{C48FE266-8817-4CEB-85A7-BC7B1534F841}"/>
          </ac:cxnSpMkLst>
        </pc:cxnChg>
        <pc:cxnChg chg="mod">
          <ac:chgData name="Courtney Johnson" userId="fb385a4c-03c9-4c96-a58e-42af6f8d4971" providerId="ADAL" clId="{C4FA18CD-5DEB-4177-AD97-BE8052024EF3}" dt="2022-04-01T17:27:42.551" v="5884" actId="14100"/>
          <ac:cxnSpMkLst>
            <pc:docMk/>
            <pc:sldMk cId="2264794528" sldId="314"/>
            <ac:cxnSpMk id="57" creationId="{D0A9CC20-9725-4B4B-BCAE-5FDF7DEA2A13}"/>
          </ac:cxnSpMkLst>
        </pc:cxnChg>
        <pc:cxnChg chg="mod">
          <ac:chgData name="Courtney Johnson" userId="fb385a4c-03c9-4c96-a58e-42af6f8d4971" providerId="ADAL" clId="{C4FA18CD-5DEB-4177-AD97-BE8052024EF3}" dt="2022-04-01T17:26:43.021" v="5874"/>
          <ac:cxnSpMkLst>
            <pc:docMk/>
            <pc:sldMk cId="2264794528" sldId="314"/>
            <ac:cxnSpMk id="65" creationId="{FEFD2B71-D74E-4C0C-98B5-F41C5C3AE847}"/>
          </ac:cxnSpMkLst>
        </pc:cxnChg>
        <pc:cxnChg chg="mod">
          <ac:chgData name="Courtney Johnson" userId="fb385a4c-03c9-4c96-a58e-42af6f8d4971" providerId="ADAL" clId="{C4FA18CD-5DEB-4177-AD97-BE8052024EF3}" dt="2022-04-01T17:26:43.021" v="5874"/>
          <ac:cxnSpMkLst>
            <pc:docMk/>
            <pc:sldMk cId="2264794528" sldId="314"/>
            <ac:cxnSpMk id="66" creationId="{FB2564B5-BFDE-46B8-AA6F-167DBA247C7F}"/>
          </ac:cxnSpMkLst>
        </pc:cxnChg>
      </pc:sldChg>
      <pc:sldChg chg="modSp mod">
        <pc:chgData name="Courtney Johnson" userId="fb385a4c-03c9-4c96-a58e-42af6f8d4971" providerId="ADAL" clId="{C4FA18CD-5DEB-4177-AD97-BE8052024EF3}" dt="2022-04-01T17:39:44.957" v="6386" actId="1036"/>
        <pc:sldMkLst>
          <pc:docMk/>
          <pc:sldMk cId="2758820705" sldId="315"/>
        </pc:sldMkLst>
        <pc:spChg chg="mod">
          <ac:chgData name="Courtney Johnson" userId="fb385a4c-03c9-4c96-a58e-42af6f8d4971" providerId="ADAL" clId="{C4FA18CD-5DEB-4177-AD97-BE8052024EF3}" dt="2022-04-01T17:39:44.957" v="6386" actId="1036"/>
          <ac:spMkLst>
            <pc:docMk/>
            <pc:sldMk cId="2758820705" sldId="315"/>
            <ac:spMk id="22" creationId="{CDF8B22A-7058-4407-8D00-82217A76B940}"/>
          </ac:spMkLst>
        </pc:spChg>
      </pc:sldChg>
      <pc:sldChg chg="addSp delSp modSp mod">
        <pc:chgData name="Courtney Johnson" userId="fb385a4c-03c9-4c96-a58e-42af6f8d4971" providerId="ADAL" clId="{C4FA18CD-5DEB-4177-AD97-BE8052024EF3}" dt="2022-04-01T19:13:00.288" v="7106" actId="208"/>
        <pc:sldMkLst>
          <pc:docMk/>
          <pc:sldMk cId="2557017167" sldId="316"/>
        </pc:sldMkLst>
        <pc:spChg chg="mod">
          <ac:chgData name="Courtney Johnson" userId="fb385a4c-03c9-4c96-a58e-42af6f8d4971" providerId="ADAL" clId="{C4FA18CD-5DEB-4177-AD97-BE8052024EF3}" dt="2022-04-01T19:05:45.085" v="6401" actId="20577"/>
          <ac:spMkLst>
            <pc:docMk/>
            <pc:sldMk cId="2557017167" sldId="316"/>
            <ac:spMk id="2" creationId="{B1BA3FCB-ED8C-4DC9-82EF-8AFD3847CFFF}"/>
          </ac:spMkLst>
        </pc:spChg>
        <pc:spChg chg="del">
          <ac:chgData name="Courtney Johnson" userId="fb385a4c-03c9-4c96-a58e-42af6f8d4971" providerId="ADAL" clId="{C4FA18CD-5DEB-4177-AD97-BE8052024EF3}" dt="2022-04-01T19:06:04.902" v="6402" actId="478"/>
          <ac:spMkLst>
            <pc:docMk/>
            <pc:sldMk cId="2557017167" sldId="316"/>
            <ac:spMk id="22" creationId="{CDF8B22A-7058-4407-8D00-82217A76B940}"/>
          </ac:spMkLst>
        </pc:spChg>
        <pc:spChg chg="add mod">
          <ac:chgData name="Courtney Johnson" userId="fb385a4c-03c9-4c96-a58e-42af6f8d4971" providerId="ADAL" clId="{C4FA18CD-5DEB-4177-AD97-BE8052024EF3}" dt="2022-04-01T19:11:48.392" v="7000" actId="20577"/>
          <ac:spMkLst>
            <pc:docMk/>
            <pc:sldMk cId="2557017167" sldId="316"/>
            <ac:spMk id="31" creationId="{EC514327-ED56-413B-B29B-B0C47FCC842F}"/>
          </ac:spMkLst>
        </pc:spChg>
        <pc:spChg chg="mod">
          <ac:chgData name="Courtney Johnson" userId="fb385a4c-03c9-4c96-a58e-42af6f8d4971" providerId="ADAL" clId="{C4FA18CD-5DEB-4177-AD97-BE8052024EF3}" dt="2022-04-01T19:06:53.077" v="6452"/>
          <ac:spMkLst>
            <pc:docMk/>
            <pc:sldMk cId="2557017167" sldId="316"/>
            <ac:spMk id="40" creationId="{76180E6C-07C8-48DB-B8D5-F9C4C33A73F8}"/>
          </ac:spMkLst>
        </pc:spChg>
        <pc:spChg chg="mod">
          <ac:chgData name="Courtney Johnson" userId="fb385a4c-03c9-4c96-a58e-42af6f8d4971" providerId="ADAL" clId="{C4FA18CD-5DEB-4177-AD97-BE8052024EF3}" dt="2022-04-01T19:06:53.077" v="6452"/>
          <ac:spMkLst>
            <pc:docMk/>
            <pc:sldMk cId="2557017167" sldId="316"/>
            <ac:spMk id="42" creationId="{5F343E84-3BFA-4DDB-A4CB-4D22A3729A47}"/>
          </ac:spMkLst>
        </pc:spChg>
        <pc:spChg chg="mod">
          <ac:chgData name="Courtney Johnson" userId="fb385a4c-03c9-4c96-a58e-42af6f8d4971" providerId="ADAL" clId="{C4FA18CD-5DEB-4177-AD97-BE8052024EF3}" dt="2022-04-01T19:07:36.212" v="6511"/>
          <ac:spMkLst>
            <pc:docMk/>
            <pc:sldMk cId="2557017167" sldId="316"/>
            <ac:spMk id="46" creationId="{B3FF4B32-F68B-4D70-84C1-500DB0968BE1}"/>
          </ac:spMkLst>
        </pc:spChg>
        <pc:spChg chg="mod">
          <ac:chgData name="Courtney Johnson" userId="fb385a4c-03c9-4c96-a58e-42af6f8d4971" providerId="ADAL" clId="{C4FA18CD-5DEB-4177-AD97-BE8052024EF3}" dt="2022-04-01T19:08:50.321" v="6789"/>
          <ac:spMkLst>
            <pc:docMk/>
            <pc:sldMk cId="2557017167" sldId="316"/>
            <ac:spMk id="53" creationId="{33325BD5-6B37-419E-87B2-4F6C08C1B649}"/>
          </ac:spMkLst>
        </pc:spChg>
        <pc:spChg chg="add mod">
          <ac:chgData name="Courtney Johnson" userId="fb385a4c-03c9-4c96-a58e-42af6f8d4971" providerId="ADAL" clId="{C4FA18CD-5DEB-4177-AD97-BE8052024EF3}" dt="2022-04-01T19:12:19.142" v="7083" actId="20577"/>
          <ac:spMkLst>
            <pc:docMk/>
            <pc:sldMk cId="2557017167" sldId="316"/>
            <ac:spMk id="54" creationId="{1CADD4CF-DABB-4ECF-9698-CABFAF677553}"/>
          </ac:spMkLst>
        </pc:spChg>
        <pc:spChg chg="mod">
          <ac:chgData name="Courtney Johnson" userId="fb385a4c-03c9-4c96-a58e-42af6f8d4971" providerId="ADAL" clId="{C4FA18CD-5DEB-4177-AD97-BE8052024EF3}" dt="2022-04-01T19:10:10.033" v="6865"/>
          <ac:spMkLst>
            <pc:docMk/>
            <pc:sldMk cId="2557017167" sldId="316"/>
            <ac:spMk id="57" creationId="{7B587966-64EC-4C9A-ADFC-26B90AFF21D0}"/>
          </ac:spMkLst>
        </pc:spChg>
        <pc:spChg chg="mod">
          <ac:chgData name="Courtney Johnson" userId="fb385a4c-03c9-4c96-a58e-42af6f8d4971" providerId="ADAL" clId="{C4FA18CD-5DEB-4177-AD97-BE8052024EF3}" dt="2022-04-01T19:10:39.502" v="6870"/>
          <ac:spMkLst>
            <pc:docMk/>
            <pc:sldMk cId="2557017167" sldId="316"/>
            <ac:spMk id="62" creationId="{4498254E-802F-4865-8A73-F52EE12AFCA0}"/>
          </ac:spMkLst>
        </pc:spChg>
        <pc:spChg chg="mod">
          <ac:chgData name="Courtney Johnson" userId="fb385a4c-03c9-4c96-a58e-42af6f8d4971" providerId="ADAL" clId="{C4FA18CD-5DEB-4177-AD97-BE8052024EF3}" dt="2022-04-01T19:10:49.352" v="6873"/>
          <ac:spMkLst>
            <pc:docMk/>
            <pc:sldMk cId="2557017167" sldId="316"/>
            <ac:spMk id="65" creationId="{07C6F201-78C7-4CDC-B440-E9854B54C5C9}"/>
          </ac:spMkLst>
        </pc:spChg>
        <pc:spChg chg="del">
          <ac:chgData name="Courtney Johnson" userId="fb385a4c-03c9-4c96-a58e-42af6f8d4971" providerId="ADAL" clId="{C4FA18CD-5DEB-4177-AD97-BE8052024EF3}" dt="2022-04-01T17:41:05.155" v="6387" actId="478"/>
          <ac:spMkLst>
            <pc:docMk/>
            <pc:sldMk cId="2557017167" sldId="316"/>
            <ac:spMk id="67" creationId="{7A58F0C2-CDB9-4902-84E8-52BDE0031B36}"/>
          </ac:spMkLst>
        </pc:spChg>
        <pc:spChg chg="mod">
          <ac:chgData name="Courtney Johnson" userId="fb385a4c-03c9-4c96-a58e-42af6f8d4971" providerId="ADAL" clId="{C4FA18CD-5DEB-4177-AD97-BE8052024EF3}" dt="2022-04-01T19:12:01.279" v="7003"/>
          <ac:spMkLst>
            <pc:docMk/>
            <pc:sldMk cId="2557017167" sldId="316"/>
            <ac:spMk id="70" creationId="{53991C25-3612-40CA-A62D-71FAFB834D87}"/>
          </ac:spMkLst>
        </pc:spChg>
        <pc:spChg chg="mod">
          <ac:chgData name="Courtney Johnson" userId="fb385a4c-03c9-4c96-a58e-42af6f8d4971" providerId="ADAL" clId="{C4FA18CD-5DEB-4177-AD97-BE8052024EF3}" dt="2022-04-01T19:12:01.279" v="7003"/>
          <ac:spMkLst>
            <pc:docMk/>
            <pc:sldMk cId="2557017167" sldId="316"/>
            <ac:spMk id="71" creationId="{9730721A-3262-4509-A678-2D53E105C43C}"/>
          </ac:spMkLst>
        </pc:spChg>
        <pc:grpChg chg="del">
          <ac:chgData name="Courtney Johnson" userId="fb385a4c-03c9-4c96-a58e-42af6f8d4971" providerId="ADAL" clId="{C4FA18CD-5DEB-4177-AD97-BE8052024EF3}" dt="2022-04-01T17:41:12.037" v="6392" actId="478"/>
          <ac:grpSpMkLst>
            <pc:docMk/>
            <pc:sldMk cId="2557017167" sldId="316"/>
            <ac:grpSpMk id="25" creationId="{3BF02E78-C088-466D-BEB8-0FF70522B758}"/>
          </ac:grpSpMkLst>
        </pc:grpChg>
        <pc:grpChg chg="add mod">
          <ac:chgData name="Courtney Johnson" userId="fb385a4c-03c9-4c96-a58e-42af6f8d4971" providerId="ADAL" clId="{C4FA18CD-5DEB-4177-AD97-BE8052024EF3}" dt="2022-04-01T19:08:56.008" v="6790" actId="1076"/>
          <ac:grpSpMkLst>
            <pc:docMk/>
            <pc:sldMk cId="2557017167" sldId="316"/>
            <ac:grpSpMk id="32" creationId="{EB54207E-BCFA-46FC-9CE2-3D0F80E66FFA}"/>
          </ac:grpSpMkLst>
        </pc:grpChg>
        <pc:grpChg chg="add mod">
          <ac:chgData name="Courtney Johnson" userId="fb385a4c-03c9-4c96-a58e-42af6f8d4971" providerId="ADAL" clId="{C4FA18CD-5DEB-4177-AD97-BE8052024EF3}" dt="2022-04-01T19:09:17.251" v="6854" actId="1076"/>
          <ac:grpSpMkLst>
            <pc:docMk/>
            <pc:sldMk cId="2557017167" sldId="316"/>
            <ac:grpSpMk id="44" creationId="{C692544E-3B1F-4DCA-93AC-C1C4F475E297}"/>
          </ac:grpSpMkLst>
        </pc:grpChg>
        <pc:grpChg chg="del">
          <ac:chgData name="Courtney Johnson" userId="fb385a4c-03c9-4c96-a58e-42af6f8d4971" providerId="ADAL" clId="{C4FA18CD-5DEB-4177-AD97-BE8052024EF3}" dt="2022-04-01T17:41:12.689" v="6393" actId="478"/>
          <ac:grpSpMkLst>
            <pc:docMk/>
            <pc:sldMk cId="2557017167" sldId="316"/>
            <ac:grpSpMk id="47" creationId="{7DF5C16C-94E8-425E-9EE6-E6FD9C8A72FB}"/>
          </ac:grpSpMkLst>
        </pc:grpChg>
        <pc:grpChg chg="add mod">
          <ac:chgData name="Courtney Johnson" userId="fb385a4c-03c9-4c96-a58e-42af6f8d4971" providerId="ADAL" clId="{C4FA18CD-5DEB-4177-AD97-BE8052024EF3}" dt="2022-04-01T19:11:52.527" v="7001" actId="1076"/>
          <ac:grpSpMkLst>
            <pc:docMk/>
            <pc:sldMk cId="2557017167" sldId="316"/>
            <ac:grpSpMk id="51" creationId="{9F73BC4A-9C02-4223-8C86-CA9F58A9D080}"/>
          </ac:grpSpMkLst>
        </pc:grpChg>
        <pc:grpChg chg="add mod">
          <ac:chgData name="Courtney Johnson" userId="fb385a4c-03c9-4c96-a58e-42af6f8d4971" providerId="ADAL" clId="{C4FA18CD-5DEB-4177-AD97-BE8052024EF3}" dt="2022-04-01T19:10:17.932" v="6866" actId="1076"/>
          <ac:grpSpMkLst>
            <pc:docMk/>
            <pc:sldMk cId="2557017167" sldId="316"/>
            <ac:grpSpMk id="55" creationId="{0BE9B949-AB46-483F-B204-0E7B632938AD}"/>
          </ac:grpSpMkLst>
        </pc:grpChg>
        <pc:grpChg chg="add mod">
          <ac:chgData name="Courtney Johnson" userId="fb385a4c-03c9-4c96-a58e-42af6f8d4971" providerId="ADAL" clId="{C4FA18CD-5DEB-4177-AD97-BE8052024EF3}" dt="2022-04-01T19:10:42.135" v="6871" actId="1076"/>
          <ac:grpSpMkLst>
            <pc:docMk/>
            <pc:sldMk cId="2557017167" sldId="316"/>
            <ac:grpSpMk id="60" creationId="{79D99F36-F70E-4F22-85A3-FDF2ABABBF05}"/>
          </ac:grpSpMkLst>
        </pc:grpChg>
        <pc:grpChg chg="add mod">
          <ac:chgData name="Courtney Johnson" userId="fb385a4c-03c9-4c96-a58e-42af6f8d4971" providerId="ADAL" clId="{C4FA18CD-5DEB-4177-AD97-BE8052024EF3}" dt="2022-04-01T19:10:56.658" v="6876" actId="1076"/>
          <ac:grpSpMkLst>
            <pc:docMk/>
            <pc:sldMk cId="2557017167" sldId="316"/>
            <ac:grpSpMk id="63" creationId="{C921209C-3739-4128-909F-8761B96CD0B6}"/>
          </ac:grpSpMkLst>
        </pc:grpChg>
        <pc:grpChg chg="add mod">
          <ac:chgData name="Courtney Johnson" userId="fb385a4c-03c9-4c96-a58e-42af6f8d4971" providerId="ADAL" clId="{C4FA18CD-5DEB-4177-AD97-BE8052024EF3}" dt="2022-04-01T19:12:21.671" v="7084" actId="1076"/>
          <ac:grpSpMkLst>
            <pc:docMk/>
            <pc:sldMk cId="2557017167" sldId="316"/>
            <ac:grpSpMk id="68" creationId="{BC6F0046-F026-40F1-A0EB-D98BCE3019CD}"/>
          </ac:grpSpMkLst>
        </pc:grpChg>
        <pc:grpChg chg="del">
          <ac:chgData name="Courtney Johnson" userId="fb385a4c-03c9-4c96-a58e-42af6f8d4971" providerId="ADAL" clId="{C4FA18CD-5DEB-4177-AD97-BE8052024EF3}" dt="2022-04-01T17:41:08.459" v="6390" actId="478"/>
          <ac:grpSpMkLst>
            <pc:docMk/>
            <pc:sldMk cId="2557017167" sldId="316"/>
            <ac:grpSpMk id="74" creationId="{64AE3DD7-70A5-42F1-882C-2D1AA3BE7B00}"/>
          </ac:grpSpMkLst>
        </pc:grpChg>
        <pc:grpChg chg="del">
          <ac:chgData name="Courtney Johnson" userId="fb385a4c-03c9-4c96-a58e-42af6f8d4971" providerId="ADAL" clId="{C4FA18CD-5DEB-4177-AD97-BE8052024EF3}" dt="2022-04-01T17:41:09.634" v="6391" actId="478"/>
          <ac:grpSpMkLst>
            <pc:docMk/>
            <pc:sldMk cId="2557017167" sldId="316"/>
            <ac:grpSpMk id="78" creationId="{4C383027-051A-4023-B9B3-1C9822792B92}"/>
          </ac:grpSpMkLst>
        </pc:grpChg>
        <pc:picChg chg="mod">
          <ac:chgData name="Courtney Johnson" userId="fb385a4c-03c9-4c96-a58e-42af6f8d4971" providerId="ADAL" clId="{C4FA18CD-5DEB-4177-AD97-BE8052024EF3}" dt="2022-04-01T19:06:53.077" v="6452"/>
          <ac:picMkLst>
            <pc:docMk/>
            <pc:sldMk cId="2557017167" sldId="316"/>
            <ac:picMk id="33" creationId="{63E0E55A-DFAD-4E4A-B270-B730CBC048AE}"/>
          </ac:picMkLst>
        </pc:picChg>
        <pc:picChg chg="mod">
          <ac:chgData name="Courtney Johnson" userId="fb385a4c-03c9-4c96-a58e-42af6f8d4971" providerId="ADAL" clId="{C4FA18CD-5DEB-4177-AD97-BE8052024EF3}" dt="2022-04-01T19:07:36.212" v="6511"/>
          <ac:picMkLst>
            <pc:docMk/>
            <pc:sldMk cId="2557017167" sldId="316"/>
            <ac:picMk id="45" creationId="{465D92CA-CAE6-4BB9-8596-793E8D3D77EC}"/>
          </ac:picMkLst>
        </pc:picChg>
        <pc:picChg chg="mod">
          <ac:chgData name="Courtney Johnson" userId="fb385a4c-03c9-4c96-a58e-42af6f8d4971" providerId="ADAL" clId="{C4FA18CD-5DEB-4177-AD97-BE8052024EF3}" dt="2022-04-01T19:08:50.321" v="6789"/>
          <ac:picMkLst>
            <pc:docMk/>
            <pc:sldMk cId="2557017167" sldId="316"/>
            <ac:picMk id="52" creationId="{0E8B2C2B-8FB1-4550-A537-4B9B44A802A4}"/>
          </ac:picMkLst>
        </pc:picChg>
        <pc:picChg chg="mod">
          <ac:chgData name="Courtney Johnson" userId="fb385a4c-03c9-4c96-a58e-42af6f8d4971" providerId="ADAL" clId="{C4FA18CD-5DEB-4177-AD97-BE8052024EF3}" dt="2022-04-01T19:10:10.033" v="6865"/>
          <ac:picMkLst>
            <pc:docMk/>
            <pc:sldMk cId="2557017167" sldId="316"/>
            <ac:picMk id="56" creationId="{D13FDA30-9E69-4265-82F1-37B50D927052}"/>
          </ac:picMkLst>
        </pc:picChg>
        <pc:picChg chg="mod">
          <ac:chgData name="Courtney Johnson" userId="fb385a4c-03c9-4c96-a58e-42af6f8d4971" providerId="ADAL" clId="{C4FA18CD-5DEB-4177-AD97-BE8052024EF3}" dt="2022-04-01T19:10:39.502" v="6870"/>
          <ac:picMkLst>
            <pc:docMk/>
            <pc:sldMk cId="2557017167" sldId="316"/>
            <ac:picMk id="61" creationId="{1778C700-3235-4534-954C-A28365213123}"/>
          </ac:picMkLst>
        </pc:picChg>
        <pc:picChg chg="mod">
          <ac:chgData name="Courtney Johnson" userId="fb385a4c-03c9-4c96-a58e-42af6f8d4971" providerId="ADAL" clId="{C4FA18CD-5DEB-4177-AD97-BE8052024EF3}" dt="2022-04-01T19:10:49.352" v="6873"/>
          <ac:picMkLst>
            <pc:docMk/>
            <pc:sldMk cId="2557017167" sldId="316"/>
            <ac:picMk id="64" creationId="{3D50473F-7AE2-43EE-808E-3A65D89BDA2E}"/>
          </ac:picMkLst>
        </pc:picChg>
        <pc:picChg chg="mod">
          <ac:chgData name="Courtney Johnson" userId="fb385a4c-03c9-4c96-a58e-42af6f8d4971" providerId="ADAL" clId="{C4FA18CD-5DEB-4177-AD97-BE8052024EF3}" dt="2022-04-01T19:12:01.279" v="7003"/>
          <ac:picMkLst>
            <pc:docMk/>
            <pc:sldMk cId="2557017167" sldId="316"/>
            <ac:picMk id="69" creationId="{8A76697B-E3EA-4D54-A62F-AD0367D863B2}"/>
          </ac:picMkLst>
        </pc:picChg>
        <pc:cxnChg chg="add mod">
          <ac:chgData name="Courtney Johnson" userId="fb385a4c-03c9-4c96-a58e-42af6f8d4971" providerId="ADAL" clId="{C4FA18CD-5DEB-4177-AD97-BE8052024EF3}" dt="2022-04-01T19:13:00.288" v="7106" actId="208"/>
          <ac:cxnSpMkLst>
            <pc:docMk/>
            <pc:sldMk cId="2557017167" sldId="316"/>
            <ac:cxnSpMk id="5" creationId="{CC23C95F-12B9-4DF8-A7B7-7943CAFF1B5D}"/>
          </ac:cxnSpMkLst>
        </pc:cxnChg>
        <pc:cxnChg chg="mod">
          <ac:chgData name="Courtney Johnson" userId="fb385a4c-03c9-4c96-a58e-42af6f8d4971" providerId="ADAL" clId="{C4FA18CD-5DEB-4177-AD97-BE8052024EF3}" dt="2022-04-01T17:41:12.037" v="6392" actId="478"/>
          <ac:cxnSpMkLst>
            <pc:docMk/>
            <pc:sldMk cId="2557017167" sldId="316"/>
            <ac:cxnSpMk id="41" creationId="{6EBAFC72-E04D-4E0E-A0B1-E95E17FF73D9}"/>
          </ac:cxnSpMkLst>
        </pc:cxnChg>
        <pc:cxnChg chg="del">
          <ac:chgData name="Courtney Johnson" userId="fb385a4c-03c9-4c96-a58e-42af6f8d4971" providerId="ADAL" clId="{C4FA18CD-5DEB-4177-AD97-BE8052024EF3}" dt="2022-04-01T17:41:06.722" v="6388" actId="478"/>
          <ac:cxnSpMkLst>
            <pc:docMk/>
            <pc:sldMk cId="2557017167" sldId="316"/>
            <ac:cxnSpMk id="58" creationId="{41A093A7-6A05-4D36-98EB-CEA2EAA09F6E}"/>
          </ac:cxnSpMkLst>
        </pc:cxnChg>
        <pc:cxnChg chg="del mod">
          <ac:chgData name="Courtney Johnson" userId="fb385a4c-03c9-4c96-a58e-42af6f8d4971" providerId="ADAL" clId="{C4FA18CD-5DEB-4177-AD97-BE8052024EF3}" dt="2022-04-01T17:41:13.450" v="6394" actId="478"/>
          <ac:cxnSpMkLst>
            <pc:docMk/>
            <pc:sldMk cId="2557017167" sldId="316"/>
            <ac:cxnSpMk id="59" creationId="{A9B15ACA-4B54-4AD2-9F99-3F2037A991A6}"/>
          </ac:cxnSpMkLst>
        </pc:cxnChg>
        <pc:cxnChg chg="del">
          <ac:chgData name="Courtney Johnson" userId="fb385a4c-03c9-4c96-a58e-42af6f8d4971" providerId="ADAL" clId="{C4FA18CD-5DEB-4177-AD97-BE8052024EF3}" dt="2022-04-01T17:41:07.963" v="6389" actId="478"/>
          <ac:cxnSpMkLst>
            <pc:docMk/>
            <pc:sldMk cId="2557017167" sldId="316"/>
            <ac:cxnSpMk id="66" creationId="{C397B8D5-71A6-4E84-AF74-B727B997F20E}"/>
          </ac:cxnSpMkLst>
        </pc:cxnChg>
      </pc:sldChg>
      <pc:sldChg chg="del">
        <pc:chgData name="Courtney Johnson" userId="fb385a4c-03c9-4c96-a58e-42af6f8d4971" providerId="ADAL" clId="{C4FA18CD-5DEB-4177-AD97-BE8052024EF3}" dt="2022-04-01T19:13:33.824" v="7108" actId="47"/>
        <pc:sldMkLst>
          <pc:docMk/>
          <pc:sldMk cId="1972783023" sldId="317"/>
        </pc:sldMkLst>
      </pc:sldChg>
      <pc:sldChg chg="del">
        <pc:chgData name="Courtney Johnson" userId="fb385a4c-03c9-4c96-a58e-42af6f8d4971" providerId="ADAL" clId="{C4FA18CD-5DEB-4177-AD97-BE8052024EF3}" dt="2022-04-01T19:13:32.661" v="7107" actId="47"/>
        <pc:sldMkLst>
          <pc:docMk/>
          <pc:sldMk cId="3765386328" sldId="318"/>
        </pc:sldMkLst>
      </pc:sldChg>
      <pc:sldChg chg="del">
        <pc:chgData name="Courtney Johnson" userId="fb385a4c-03c9-4c96-a58e-42af6f8d4971" providerId="ADAL" clId="{C4FA18CD-5DEB-4177-AD97-BE8052024EF3}" dt="2022-04-01T19:13:35.017" v="7109" actId="47"/>
        <pc:sldMkLst>
          <pc:docMk/>
          <pc:sldMk cId="267906131" sldId="319"/>
        </pc:sldMkLst>
      </pc:sldChg>
      <pc:sldChg chg="addSp delSp modSp mod delCm modCm">
        <pc:chgData name="Courtney Johnson" userId="fb385a4c-03c9-4c96-a58e-42af6f8d4971" providerId="ADAL" clId="{C4FA18CD-5DEB-4177-AD97-BE8052024EF3}" dt="2022-04-01T19:17:03.234" v="7117"/>
        <pc:sldMkLst>
          <pc:docMk/>
          <pc:sldMk cId="2634265370" sldId="320"/>
        </pc:sldMkLst>
        <pc:spChg chg="mod">
          <ac:chgData name="Courtney Johnson" userId="fb385a4c-03c9-4c96-a58e-42af6f8d4971" providerId="ADAL" clId="{C4FA18CD-5DEB-4177-AD97-BE8052024EF3}" dt="2022-04-01T13:50:14.625" v="65" actId="20577"/>
          <ac:spMkLst>
            <pc:docMk/>
            <pc:sldMk cId="2634265370" sldId="320"/>
            <ac:spMk id="2" creationId="{B1BA3FCB-ED8C-4DC9-82EF-8AFD3847CFFF}"/>
          </ac:spMkLst>
        </pc:spChg>
        <pc:spChg chg="del">
          <ac:chgData name="Courtney Johnson" userId="fb385a4c-03c9-4c96-a58e-42af6f8d4971" providerId="ADAL" clId="{C4FA18CD-5DEB-4177-AD97-BE8052024EF3}" dt="2022-04-01T13:05:04.830" v="12" actId="478"/>
          <ac:spMkLst>
            <pc:docMk/>
            <pc:sldMk cId="2634265370" sldId="320"/>
            <ac:spMk id="12" creationId="{9BDBEDD1-471D-401B-87BB-900C9817C44B}"/>
          </ac:spMkLst>
        </pc:spChg>
        <pc:spChg chg="mod topLvl">
          <ac:chgData name="Courtney Johnson" userId="fb385a4c-03c9-4c96-a58e-42af6f8d4971" providerId="ADAL" clId="{C4FA18CD-5DEB-4177-AD97-BE8052024EF3}" dt="2022-04-01T13:54:16.608" v="122" actId="1076"/>
          <ac:spMkLst>
            <pc:docMk/>
            <pc:sldMk cId="2634265370" sldId="320"/>
            <ac:spMk id="38" creationId="{DE142295-C516-4364-8A6A-30886260216C}"/>
          </ac:spMkLst>
        </pc:spChg>
        <pc:spChg chg="mod topLvl">
          <ac:chgData name="Courtney Johnson" userId="fb385a4c-03c9-4c96-a58e-42af6f8d4971" providerId="ADAL" clId="{C4FA18CD-5DEB-4177-AD97-BE8052024EF3}" dt="2022-04-01T13:54:21.537" v="123" actId="1076"/>
          <ac:spMkLst>
            <pc:docMk/>
            <pc:sldMk cId="2634265370" sldId="320"/>
            <ac:spMk id="39" creationId="{93FFB66D-CD79-4223-8D93-098101079299}"/>
          </ac:spMkLst>
        </pc:spChg>
        <pc:spChg chg="mod topLvl">
          <ac:chgData name="Courtney Johnson" userId="fb385a4c-03c9-4c96-a58e-42af6f8d4971" providerId="ADAL" clId="{C4FA18CD-5DEB-4177-AD97-BE8052024EF3}" dt="2022-04-01T13:53:59.590" v="112" actId="165"/>
          <ac:spMkLst>
            <pc:docMk/>
            <pc:sldMk cId="2634265370" sldId="320"/>
            <ac:spMk id="40" creationId="{ACE10171-358B-4EE7-B728-1DC7CA7B0E74}"/>
          </ac:spMkLst>
        </pc:spChg>
        <pc:spChg chg="mod">
          <ac:chgData name="Courtney Johnson" userId="fb385a4c-03c9-4c96-a58e-42af6f8d4971" providerId="ADAL" clId="{C4FA18CD-5DEB-4177-AD97-BE8052024EF3}" dt="2022-04-01T13:50:04.631" v="37" actId="14100"/>
          <ac:spMkLst>
            <pc:docMk/>
            <pc:sldMk cId="2634265370" sldId="320"/>
            <ac:spMk id="50" creationId="{398AB191-EFD1-46AA-97DA-596D89055FE2}"/>
          </ac:spMkLst>
        </pc:spChg>
        <pc:grpChg chg="add mod">
          <ac:chgData name="Courtney Johnson" userId="fb385a4c-03c9-4c96-a58e-42af6f8d4971" providerId="ADAL" clId="{C4FA18CD-5DEB-4177-AD97-BE8052024EF3}" dt="2022-04-01T13:50:06.119" v="38" actId="1076"/>
          <ac:grpSpMkLst>
            <pc:docMk/>
            <pc:sldMk cId="2634265370" sldId="320"/>
            <ac:grpSpMk id="13" creationId="{B9DA1C26-C998-41FC-9963-74B54DDA8A49}"/>
          </ac:grpSpMkLst>
        </pc:grpChg>
        <pc:grpChg chg="mod">
          <ac:chgData name="Courtney Johnson" userId="fb385a4c-03c9-4c96-a58e-42af6f8d4971" providerId="ADAL" clId="{C4FA18CD-5DEB-4177-AD97-BE8052024EF3}" dt="2022-04-01T13:49:46.287" v="31"/>
          <ac:grpSpMkLst>
            <pc:docMk/>
            <pc:sldMk cId="2634265370" sldId="320"/>
            <ac:grpSpMk id="14" creationId="{06EBD512-A480-4313-A5AB-3963337AF65B}"/>
          </ac:grpSpMkLst>
        </pc:grpChg>
        <pc:grpChg chg="mod">
          <ac:chgData name="Courtney Johnson" userId="fb385a4c-03c9-4c96-a58e-42af6f8d4971" providerId="ADAL" clId="{C4FA18CD-5DEB-4177-AD97-BE8052024EF3}" dt="2022-04-01T13:49:46.287" v="31"/>
          <ac:grpSpMkLst>
            <pc:docMk/>
            <pc:sldMk cId="2634265370" sldId="320"/>
            <ac:grpSpMk id="15" creationId="{9694775B-7A92-4A2E-AE27-FEF6E8D4F237}"/>
          </ac:grpSpMkLst>
        </pc:grpChg>
        <pc:grpChg chg="add del mod">
          <ac:chgData name="Courtney Johnson" userId="fb385a4c-03c9-4c96-a58e-42af6f8d4971" providerId="ADAL" clId="{C4FA18CD-5DEB-4177-AD97-BE8052024EF3}" dt="2022-04-01T13:50:50.798" v="70" actId="478"/>
          <ac:grpSpMkLst>
            <pc:docMk/>
            <pc:sldMk cId="2634265370" sldId="320"/>
            <ac:grpSpMk id="31" creationId="{BB7D5DFD-5D09-471B-9E84-51D487518EEC}"/>
          </ac:grpSpMkLst>
        </pc:grpChg>
        <pc:grpChg chg="add del mod">
          <ac:chgData name="Courtney Johnson" userId="fb385a4c-03c9-4c96-a58e-42af6f8d4971" providerId="ADAL" clId="{C4FA18CD-5DEB-4177-AD97-BE8052024EF3}" dt="2022-04-01T13:53:59.590" v="112" actId="165"/>
          <ac:grpSpMkLst>
            <pc:docMk/>
            <pc:sldMk cId="2634265370" sldId="320"/>
            <ac:grpSpMk id="36" creationId="{F9AE563F-ACF4-4DB2-80CE-5FA1F298514A}"/>
          </ac:grpSpMkLst>
        </pc:grpChg>
        <pc:grpChg chg="mod topLvl">
          <ac:chgData name="Courtney Johnson" userId="fb385a4c-03c9-4c96-a58e-42af6f8d4971" providerId="ADAL" clId="{C4FA18CD-5DEB-4177-AD97-BE8052024EF3}" dt="2022-04-01T13:54:12.985" v="121" actId="1038"/>
          <ac:grpSpMkLst>
            <pc:docMk/>
            <pc:sldMk cId="2634265370" sldId="320"/>
            <ac:grpSpMk id="37" creationId="{8BAD88CE-F9AA-4FCB-8756-918B99152761}"/>
          </ac:grpSpMkLst>
        </pc:grpChg>
        <pc:grpChg chg="del">
          <ac:chgData name="Courtney Johnson" userId="fb385a4c-03c9-4c96-a58e-42af6f8d4971" providerId="ADAL" clId="{C4FA18CD-5DEB-4177-AD97-BE8052024EF3}" dt="2022-04-01T13:04:56.443" v="9" actId="478"/>
          <ac:grpSpMkLst>
            <pc:docMk/>
            <pc:sldMk cId="2634265370" sldId="320"/>
            <ac:grpSpMk id="44" creationId="{639CBEBB-94FD-4FF7-8336-FDEAD94F118D}"/>
          </ac:grpSpMkLst>
        </pc:grpChg>
        <pc:graphicFrameChg chg="mod">
          <ac:chgData name="Courtney Johnson" userId="fb385a4c-03c9-4c96-a58e-42af6f8d4971" providerId="ADAL" clId="{C4FA18CD-5DEB-4177-AD97-BE8052024EF3}" dt="2022-04-01T13:50:36.625" v="68"/>
          <ac:graphicFrameMkLst>
            <pc:docMk/>
            <pc:sldMk cId="2634265370" sldId="320"/>
            <ac:graphicFrameMk id="32" creationId="{70D7B46E-D1AF-4DA9-9A8B-5DD4E3BA4B42}"/>
          </ac:graphicFrameMkLst>
        </pc:graphicFrameChg>
        <pc:graphicFrameChg chg="mod">
          <ac:chgData name="Courtney Johnson" userId="fb385a4c-03c9-4c96-a58e-42af6f8d4971" providerId="ADAL" clId="{C4FA18CD-5DEB-4177-AD97-BE8052024EF3}" dt="2022-04-01T13:53:59.590" v="112" actId="165"/>
          <ac:graphicFrameMkLst>
            <pc:docMk/>
            <pc:sldMk cId="2634265370" sldId="320"/>
            <ac:graphicFrameMk id="41" creationId="{DDA3D87A-58DC-4F93-A6F7-D8A63342ECF3}"/>
          </ac:graphicFrameMkLst>
        </pc:graphicFrameChg>
        <pc:graphicFrameChg chg="del">
          <ac:chgData name="Courtney Johnson" userId="fb385a4c-03c9-4c96-a58e-42af6f8d4971" providerId="ADAL" clId="{C4FA18CD-5DEB-4177-AD97-BE8052024EF3}" dt="2022-04-01T13:04:59.626" v="10" actId="478"/>
          <ac:graphicFrameMkLst>
            <pc:docMk/>
            <pc:sldMk cId="2634265370" sldId="320"/>
            <ac:graphicFrameMk id="52" creationId="{0CDE1076-8B6E-43B4-8AA0-42256EFD1847}"/>
          </ac:graphicFrameMkLst>
        </pc:graphicFrameChg>
        <pc:picChg chg="mod">
          <ac:chgData name="Courtney Johnson" userId="fb385a4c-03c9-4c96-a58e-42af6f8d4971" providerId="ADAL" clId="{C4FA18CD-5DEB-4177-AD97-BE8052024EF3}" dt="2022-04-01T13:49:46.287" v="31"/>
          <ac:picMkLst>
            <pc:docMk/>
            <pc:sldMk cId="2634265370" sldId="320"/>
            <ac:picMk id="16" creationId="{6B991621-5C3F-4C58-99D6-BAA677C6C82F}"/>
          </ac:picMkLst>
        </pc:picChg>
        <pc:picChg chg="mod">
          <ac:chgData name="Courtney Johnson" userId="fb385a4c-03c9-4c96-a58e-42af6f8d4971" providerId="ADAL" clId="{C4FA18CD-5DEB-4177-AD97-BE8052024EF3}" dt="2022-04-01T13:49:46.287" v="31"/>
          <ac:picMkLst>
            <pc:docMk/>
            <pc:sldMk cId="2634265370" sldId="320"/>
            <ac:picMk id="17" creationId="{48A64A33-15F7-4684-A59B-9E60EE1CB9FE}"/>
          </ac:picMkLst>
        </pc:picChg>
        <pc:picChg chg="mod">
          <ac:chgData name="Courtney Johnson" userId="fb385a4c-03c9-4c96-a58e-42af6f8d4971" providerId="ADAL" clId="{C4FA18CD-5DEB-4177-AD97-BE8052024EF3}" dt="2022-04-01T13:49:46.287" v="31"/>
          <ac:picMkLst>
            <pc:docMk/>
            <pc:sldMk cId="2634265370" sldId="320"/>
            <ac:picMk id="18" creationId="{F19BE96C-2D51-4E7D-8D02-178CA959E5E8}"/>
          </ac:picMkLst>
        </pc:picChg>
        <pc:picChg chg="mod">
          <ac:chgData name="Courtney Johnson" userId="fb385a4c-03c9-4c96-a58e-42af6f8d4971" providerId="ADAL" clId="{C4FA18CD-5DEB-4177-AD97-BE8052024EF3}" dt="2022-04-01T13:49:46.287" v="31"/>
          <ac:picMkLst>
            <pc:docMk/>
            <pc:sldMk cId="2634265370" sldId="320"/>
            <ac:picMk id="19" creationId="{D3901605-C72B-4B4D-99A3-B43042EF7924}"/>
          </ac:picMkLst>
        </pc:picChg>
        <pc:picChg chg="mod">
          <ac:chgData name="Courtney Johnson" userId="fb385a4c-03c9-4c96-a58e-42af6f8d4971" providerId="ADAL" clId="{C4FA18CD-5DEB-4177-AD97-BE8052024EF3}" dt="2022-04-01T13:49:46.287" v="31"/>
          <ac:picMkLst>
            <pc:docMk/>
            <pc:sldMk cId="2634265370" sldId="320"/>
            <ac:picMk id="20" creationId="{57A5E646-B5D3-4BB2-ACDE-559D2E8E0616}"/>
          </ac:picMkLst>
        </pc:picChg>
        <pc:picChg chg="mod">
          <ac:chgData name="Courtney Johnson" userId="fb385a4c-03c9-4c96-a58e-42af6f8d4971" providerId="ADAL" clId="{C4FA18CD-5DEB-4177-AD97-BE8052024EF3}" dt="2022-04-01T13:49:46.287" v="31"/>
          <ac:picMkLst>
            <pc:docMk/>
            <pc:sldMk cId="2634265370" sldId="320"/>
            <ac:picMk id="21" creationId="{E1215779-1E85-4587-ABED-ADECA5D8C136}"/>
          </ac:picMkLst>
        </pc:picChg>
        <pc:picChg chg="mod">
          <ac:chgData name="Courtney Johnson" userId="fb385a4c-03c9-4c96-a58e-42af6f8d4971" providerId="ADAL" clId="{C4FA18CD-5DEB-4177-AD97-BE8052024EF3}" dt="2022-04-01T13:49:46.287" v="31"/>
          <ac:picMkLst>
            <pc:docMk/>
            <pc:sldMk cId="2634265370" sldId="320"/>
            <ac:picMk id="22" creationId="{A907BDF8-5727-4266-91A1-9C9D845D7F6D}"/>
          </ac:picMkLst>
        </pc:picChg>
        <pc:picChg chg="mod">
          <ac:chgData name="Courtney Johnson" userId="fb385a4c-03c9-4c96-a58e-42af6f8d4971" providerId="ADAL" clId="{C4FA18CD-5DEB-4177-AD97-BE8052024EF3}" dt="2022-04-01T13:49:46.287" v="31"/>
          <ac:picMkLst>
            <pc:docMk/>
            <pc:sldMk cId="2634265370" sldId="320"/>
            <ac:picMk id="23" creationId="{FA0097AB-D64F-49BE-BB08-B3AC7120280E}"/>
          </ac:picMkLst>
        </pc:picChg>
        <pc:picChg chg="mod">
          <ac:chgData name="Courtney Johnson" userId="fb385a4c-03c9-4c96-a58e-42af6f8d4971" providerId="ADAL" clId="{C4FA18CD-5DEB-4177-AD97-BE8052024EF3}" dt="2022-04-01T13:49:46.287" v="31"/>
          <ac:picMkLst>
            <pc:docMk/>
            <pc:sldMk cId="2634265370" sldId="320"/>
            <ac:picMk id="24" creationId="{382C9FDA-8F31-422F-9E45-BA281F9456A0}"/>
          </ac:picMkLst>
        </pc:picChg>
        <pc:picChg chg="mod">
          <ac:chgData name="Courtney Johnson" userId="fb385a4c-03c9-4c96-a58e-42af6f8d4971" providerId="ADAL" clId="{C4FA18CD-5DEB-4177-AD97-BE8052024EF3}" dt="2022-04-01T13:49:46.287" v="31"/>
          <ac:picMkLst>
            <pc:docMk/>
            <pc:sldMk cId="2634265370" sldId="320"/>
            <ac:picMk id="25" creationId="{2B835226-A9FE-43E9-8A92-8707E984766B}"/>
          </ac:picMkLst>
        </pc:picChg>
        <pc:picChg chg="mod">
          <ac:chgData name="Courtney Johnson" userId="fb385a4c-03c9-4c96-a58e-42af6f8d4971" providerId="ADAL" clId="{C4FA18CD-5DEB-4177-AD97-BE8052024EF3}" dt="2022-04-01T13:49:46.287" v="31"/>
          <ac:picMkLst>
            <pc:docMk/>
            <pc:sldMk cId="2634265370" sldId="320"/>
            <ac:picMk id="26" creationId="{303DFDD7-0A03-4786-9ECC-F096BEA17086}"/>
          </ac:picMkLst>
        </pc:picChg>
        <pc:picChg chg="mod">
          <ac:chgData name="Courtney Johnson" userId="fb385a4c-03c9-4c96-a58e-42af6f8d4971" providerId="ADAL" clId="{C4FA18CD-5DEB-4177-AD97-BE8052024EF3}" dt="2022-04-01T13:49:46.287" v="31"/>
          <ac:picMkLst>
            <pc:docMk/>
            <pc:sldMk cId="2634265370" sldId="320"/>
            <ac:picMk id="27" creationId="{73EDB43F-D21C-4D5B-8169-D15157A53648}"/>
          </ac:picMkLst>
        </pc:picChg>
        <pc:picChg chg="mod">
          <ac:chgData name="Courtney Johnson" userId="fb385a4c-03c9-4c96-a58e-42af6f8d4971" providerId="ADAL" clId="{C4FA18CD-5DEB-4177-AD97-BE8052024EF3}" dt="2022-04-01T13:49:46.287" v="31"/>
          <ac:picMkLst>
            <pc:docMk/>
            <pc:sldMk cId="2634265370" sldId="320"/>
            <ac:picMk id="28" creationId="{E369E6DB-8FC9-407F-A91E-0A659F2222B9}"/>
          </ac:picMkLst>
        </pc:picChg>
        <pc:picChg chg="mod">
          <ac:chgData name="Courtney Johnson" userId="fb385a4c-03c9-4c96-a58e-42af6f8d4971" providerId="ADAL" clId="{C4FA18CD-5DEB-4177-AD97-BE8052024EF3}" dt="2022-04-01T13:50:26.536" v="66"/>
          <ac:picMkLst>
            <pc:docMk/>
            <pc:sldMk cId="2634265370" sldId="320"/>
            <ac:picMk id="33" creationId="{34999D69-4A2F-45D9-AF2E-00BB191F0B69}"/>
          </ac:picMkLst>
        </pc:picChg>
        <pc:picChg chg="mod">
          <ac:chgData name="Courtney Johnson" userId="fb385a4c-03c9-4c96-a58e-42af6f8d4971" providerId="ADAL" clId="{C4FA18CD-5DEB-4177-AD97-BE8052024EF3}" dt="2022-04-01T13:50:26.536" v="66"/>
          <ac:picMkLst>
            <pc:docMk/>
            <pc:sldMk cId="2634265370" sldId="320"/>
            <ac:picMk id="34" creationId="{8BB2D06B-76E9-4304-9FAF-4C57D5FBD830}"/>
          </ac:picMkLst>
        </pc:picChg>
        <pc:picChg chg="mod">
          <ac:chgData name="Courtney Johnson" userId="fb385a4c-03c9-4c96-a58e-42af6f8d4971" providerId="ADAL" clId="{C4FA18CD-5DEB-4177-AD97-BE8052024EF3}" dt="2022-04-01T13:50:26.536" v="66"/>
          <ac:picMkLst>
            <pc:docMk/>
            <pc:sldMk cId="2634265370" sldId="320"/>
            <ac:picMk id="35" creationId="{25FBA065-22DB-4596-9DBA-5D0FB24E10E1}"/>
          </ac:picMkLst>
        </pc:picChg>
        <pc:picChg chg="mod">
          <ac:chgData name="Courtney Johnson" userId="fb385a4c-03c9-4c96-a58e-42af6f8d4971" providerId="ADAL" clId="{C4FA18CD-5DEB-4177-AD97-BE8052024EF3}" dt="2022-04-01T13:53:59.590" v="112" actId="165"/>
          <ac:picMkLst>
            <pc:docMk/>
            <pc:sldMk cId="2634265370" sldId="320"/>
            <ac:picMk id="42" creationId="{D0EAB78B-2B16-4BD7-B25D-2278C829A4B0}"/>
          </ac:picMkLst>
        </pc:picChg>
        <pc:picChg chg="mod">
          <ac:chgData name="Courtney Johnson" userId="fb385a4c-03c9-4c96-a58e-42af6f8d4971" providerId="ADAL" clId="{C4FA18CD-5DEB-4177-AD97-BE8052024EF3}" dt="2022-04-01T13:53:59.590" v="112" actId="165"/>
          <ac:picMkLst>
            <pc:docMk/>
            <pc:sldMk cId="2634265370" sldId="320"/>
            <ac:picMk id="45" creationId="{6D433E14-D189-4676-91D0-5D25300E3917}"/>
          </ac:picMkLst>
        </pc:picChg>
        <pc:picChg chg="mod">
          <ac:chgData name="Courtney Johnson" userId="fb385a4c-03c9-4c96-a58e-42af6f8d4971" providerId="ADAL" clId="{C4FA18CD-5DEB-4177-AD97-BE8052024EF3}" dt="2022-04-01T13:53:59.590" v="112" actId="165"/>
          <ac:picMkLst>
            <pc:docMk/>
            <pc:sldMk cId="2634265370" sldId="320"/>
            <ac:picMk id="46" creationId="{CB4327E5-B9BF-4AF8-8E68-EB09EB4C7133}"/>
          </ac:picMkLst>
        </pc:picChg>
      </pc:sldChg>
      <pc:sldChg chg="del">
        <pc:chgData name="Courtney Johnson" userId="fb385a4c-03c9-4c96-a58e-42af6f8d4971" providerId="ADAL" clId="{C4FA18CD-5DEB-4177-AD97-BE8052024EF3}" dt="2022-04-01T13:54:25.764" v="124" actId="47"/>
        <pc:sldMkLst>
          <pc:docMk/>
          <pc:sldMk cId="1278745689" sldId="321"/>
        </pc:sldMkLst>
      </pc:sldChg>
      <pc:sldChg chg="addSp delSp modSp mod">
        <pc:chgData name="Courtney Johnson" userId="fb385a4c-03c9-4c96-a58e-42af6f8d4971" providerId="ADAL" clId="{C4FA18CD-5DEB-4177-AD97-BE8052024EF3}" dt="2022-04-01T14:40:54.897" v="1924" actId="1076"/>
        <pc:sldMkLst>
          <pc:docMk/>
          <pc:sldMk cId="3813903500" sldId="322"/>
        </pc:sldMkLst>
        <pc:spChg chg="mod">
          <ac:chgData name="Courtney Johnson" userId="fb385a4c-03c9-4c96-a58e-42af6f8d4971" providerId="ADAL" clId="{C4FA18CD-5DEB-4177-AD97-BE8052024EF3}" dt="2022-04-01T13:54:45.284" v="129" actId="20577"/>
          <ac:spMkLst>
            <pc:docMk/>
            <pc:sldMk cId="3813903500" sldId="322"/>
            <ac:spMk id="2" creationId="{B1BA3FCB-ED8C-4DC9-82EF-8AFD3847CFFF}"/>
          </ac:spMkLst>
        </pc:spChg>
        <pc:spChg chg="mod">
          <ac:chgData name="Courtney Johnson" userId="fb385a4c-03c9-4c96-a58e-42af6f8d4971" providerId="ADAL" clId="{C4FA18CD-5DEB-4177-AD97-BE8052024EF3}" dt="2022-04-01T14:39:09.021" v="1870" actId="20577"/>
          <ac:spMkLst>
            <pc:docMk/>
            <pc:sldMk cId="3813903500" sldId="322"/>
            <ac:spMk id="21" creationId="{186472F3-CB87-4F16-8720-AE68E3958D30}"/>
          </ac:spMkLst>
        </pc:spChg>
        <pc:spChg chg="mod">
          <ac:chgData name="Courtney Johnson" userId="fb385a4c-03c9-4c96-a58e-42af6f8d4971" providerId="ADAL" clId="{C4FA18CD-5DEB-4177-AD97-BE8052024EF3}" dt="2022-04-01T14:20:16.932" v="193"/>
          <ac:spMkLst>
            <pc:docMk/>
            <pc:sldMk cId="3813903500" sldId="322"/>
            <ac:spMk id="27" creationId="{F1DC100D-601A-43C7-AA7A-E953B44829C6}"/>
          </ac:spMkLst>
        </pc:spChg>
        <pc:spChg chg="mod">
          <ac:chgData name="Courtney Johnson" userId="fb385a4c-03c9-4c96-a58e-42af6f8d4971" providerId="ADAL" clId="{C4FA18CD-5DEB-4177-AD97-BE8052024EF3}" dt="2022-04-01T14:20:16.932" v="193"/>
          <ac:spMkLst>
            <pc:docMk/>
            <pc:sldMk cId="3813903500" sldId="322"/>
            <ac:spMk id="34" creationId="{C92E3274-BB46-4F1B-8646-B584CCF54181}"/>
          </ac:spMkLst>
        </pc:spChg>
        <pc:spChg chg="add mod">
          <ac:chgData name="Courtney Johnson" userId="fb385a4c-03c9-4c96-a58e-42af6f8d4971" providerId="ADAL" clId="{C4FA18CD-5DEB-4177-AD97-BE8052024EF3}" dt="2022-04-01T14:32:29.205" v="1589" actId="6549"/>
          <ac:spMkLst>
            <pc:docMk/>
            <pc:sldMk cId="3813903500" sldId="322"/>
            <ac:spMk id="37" creationId="{11F7C9DF-E344-4E3E-9043-DC8296FD4618}"/>
          </ac:spMkLst>
        </pc:spChg>
        <pc:spChg chg="mod">
          <ac:chgData name="Courtney Johnson" userId="fb385a4c-03c9-4c96-a58e-42af6f8d4971" providerId="ADAL" clId="{C4FA18CD-5DEB-4177-AD97-BE8052024EF3}" dt="2022-04-01T14:25:18.992" v="466"/>
          <ac:spMkLst>
            <pc:docMk/>
            <pc:sldMk cId="3813903500" sldId="322"/>
            <ac:spMk id="41" creationId="{87FB947C-5F0B-4718-8E9F-BFA9F2B28362}"/>
          </ac:spMkLst>
        </pc:spChg>
        <pc:spChg chg="mod">
          <ac:chgData name="Courtney Johnson" userId="fb385a4c-03c9-4c96-a58e-42af6f8d4971" providerId="ADAL" clId="{C4FA18CD-5DEB-4177-AD97-BE8052024EF3}" dt="2022-04-01T14:25:18.992" v="466"/>
          <ac:spMkLst>
            <pc:docMk/>
            <pc:sldMk cId="3813903500" sldId="322"/>
            <ac:spMk id="42" creationId="{F228DF6B-1CE8-479D-AD01-BCCB60D8F449}"/>
          </ac:spMkLst>
        </pc:spChg>
        <pc:spChg chg="del">
          <ac:chgData name="Courtney Johnson" userId="fb385a4c-03c9-4c96-a58e-42af6f8d4971" providerId="ADAL" clId="{C4FA18CD-5DEB-4177-AD97-BE8052024EF3}" dt="2022-04-01T13:54:56.304" v="133" actId="478"/>
          <ac:spMkLst>
            <pc:docMk/>
            <pc:sldMk cId="3813903500" sldId="322"/>
            <ac:spMk id="49" creationId="{98A76432-6985-4E12-A54A-FF7395E5D036}"/>
          </ac:spMkLst>
        </pc:spChg>
        <pc:spChg chg="mod">
          <ac:chgData name="Courtney Johnson" userId="fb385a4c-03c9-4c96-a58e-42af6f8d4971" providerId="ADAL" clId="{C4FA18CD-5DEB-4177-AD97-BE8052024EF3}" dt="2022-04-01T14:26:00.601" v="569"/>
          <ac:spMkLst>
            <pc:docMk/>
            <pc:sldMk cId="3813903500" sldId="322"/>
            <ac:spMk id="50" creationId="{7E22076E-0588-4DF1-9259-853B4B56AB38}"/>
          </ac:spMkLst>
        </pc:spChg>
        <pc:spChg chg="mod">
          <ac:chgData name="Courtney Johnson" userId="fb385a4c-03c9-4c96-a58e-42af6f8d4971" providerId="ADAL" clId="{C4FA18CD-5DEB-4177-AD97-BE8052024EF3}" dt="2022-04-01T14:26:00.601" v="569"/>
          <ac:spMkLst>
            <pc:docMk/>
            <pc:sldMk cId="3813903500" sldId="322"/>
            <ac:spMk id="51" creationId="{F93DED0C-4CB6-49C6-8802-7EF80D554B91}"/>
          </ac:spMkLst>
        </pc:spChg>
        <pc:spChg chg="add mod ord">
          <ac:chgData name="Courtney Johnson" userId="fb385a4c-03c9-4c96-a58e-42af6f8d4971" providerId="ADAL" clId="{C4FA18CD-5DEB-4177-AD97-BE8052024EF3}" dt="2022-04-01T14:40:22.385" v="1908" actId="20577"/>
          <ac:spMkLst>
            <pc:docMk/>
            <pc:sldMk cId="3813903500" sldId="322"/>
            <ac:spMk id="52" creationId="{09922191-6FB5-4A06-A9B8-51B6533EADAD}"/>
          </ac:spMkLst>
        </pc:spChg>
        <pc:spChg chg="add del mod">
          <ac:chgData name="Courtney Johnson" userId="fb385a4c-03c9-4c96-a58e-42af6f8d4971" providerId="ADAL" clId="{C4FA18CD-5DEB-4177-AD97-BE8052024EF3}" dt="2022-04-01T14:34:50.659" v="1721"/>
          <ac:spMkLst>
            <pc:docMk/>
            <pc:sldMk cId="3813903500" sldId="322"/>
            <ac:spMk id="53" creationId="{B1D836B6-0713-4D60-A83A-AE87B1163310}"/>
          </ac:spMkLst>
        </pc:spChg>
        <pc:spChg chg="add del mod">
          <ac:chgData name="Courtney Johnson" userId="fb385a4c-03c9-4c96-a58e-42af6f8d4971" providerId="ADAL" clId="{C4FA18CD-5DEB-4177-AD97-BE8052024EF3}" dt="2022-04-01T14:34:30.285" v="1700"/>
          <ac:spMkLst>
            <pc:docMk/>
            <pc:sldMk cId="3813903500" sldId="322"/>
            <ac:spMk id="54" creationId="{79428750-59BC-424E-BD50-DFE25C893BDA}"/>
          </ac:spMkLst>
        </pc:spChg>
        <pc:spChg chg="add mod">
          <ac:chgData name="Courtney Johnson" userId="fb385a4c-03c9-4c96-a58e-42af6f8d4971" providerId="ADAL" clId="{C4FA18CD-5DEB-4177-AD97-BE8052024EF3}" dt="2022-04-01T14:40:43.658" v="1923" actId="1035"/>
          <ac:spMkLst>
            <pc:docMk/>
            <pc:sldMk cId="3813903500" sldId="322"/>
            <ac:spMk id="55" creationId="{44DAA480-A430-44D4-8952-665DA0CE3E16}"/>
          </ac:spMkLst>
        </pc:spChg>
        <pc:spChg chg="mod">
          <ac:chgData name="Courtney Johnson" userId="fb385a4c-03c9-4c96-a58e-42af6f8d4971" providerId="ADAL" clId="{C4FA18CD-5DEB-4177-AD97-BE8052024EF3}" dt="2022-04-01T14:35:47.232" v="1746"/>
          <ac:spMkLst>
            <pc:docMk/>
            <pc:sldMk cId="3813903500" sldId="322"/>
            <ac:spMk id="58" creationId="{D74558CE-CA40-4E41-839E-23AD3B255EE5}"/>
          </ac:spMkLst>
        </pc:spChg>
        <pc:spChg chg="mod">
          <ac:chgData name="Courtney Johnson" userId="fb385a4c-03c9-4c96-a58e-42af6f8d4971" providerId="ADAL" clId="{C4FA18CD-5DEB-4177-AD97-BE8052024EF3}" dt="2022-04-01T14:35:47.232" v="1746"/>
          <ac:spMkLst>
            <pc:docMk/>
            <pc:sldMk cId="3813903500" sldId="322"/>
            <ac:spMk id="59" creationId="{034D2CC4-6E27-4710-9EFC-ED618CF8FD99}"/>
          </ac:spMkLst>
        </pc:spChg>
        <pc:grpChg chg="del">
          <ac:chgData name="Courtney Johnson" userId="fb385a4c-03c9-4c96-a58e-42af6f8d4971" providerId="ADAL" clId="{C4FA18CD-5DEB-4177-AD97-BE8052024EF3}" dt="2022-04-01T13:54:51.550" v="131" actId="478"/>
          <ac:grpSpMkLst>
            <pc:docMk/>
            <pc:sldMk cId="3813903500" sldId="322"/>
            <ac:grpSpMk id="8" creationId="{4C583C77-EAF6-4963-A0A1-47FF316BC319}"/>
          </ac:grpSpMkLst>
        </pc:grpChg>
        <pc:grpChg chg="add mod">
          <ac:chgData name="Courtney Johnson" userId="fb385a4c-03c9-4c96-a58e-42af6f8d4971" providerId="ADAL" clId="{C4FA18CD-5DEB-4177-AD97-BE8052024EF3}" dt="2022-04-01T14:39:27.053" v="1874" actId="1076"/>
          <ac:grpSpMkLst>
            <pc:docMk/>
            <pc:sldMk cId="3813903500" sldId="322"/>
            <ac:grpSpMk id="22" creationId="{BCC0328C-DAC8-48DB-AF59-E05BC5CFAB40}"/>
          </ac:grpSpMkLst>
        </pc:grpChg>
        <pc:grpChg chg="add mod">
          <ac:chgData name="Courtney Johnson" userId="fb385a4c-03c9-4c96-a58e-42af6f8d4971" providerId="ADAL" clId="{C4FA18CD-5DEB-4177-AD97-BE8052024EF3}" dt="2022-04-01T14:39:21.561" v="1873" actId="1076"/>
          <ac:grpSpMkLst>
            <pc:docMk/>
            <pc:sldMk cId="3813903500" sldId="322"/>
            <ac:grpSpMk id="25" creationId="{449F5A12-30B6-4DF2-9C3C-389E8DCD2960}"/>
          </ac:grpSpMkLst>
        </pc:grpChg>
        <pc:grpChg chg="add mod">
          <ac:chgData name="Courtney Johnson" userId="fb385a4c-03c9-4c96-a58e-42af6f8d4971" providerId="ADAL" clId="{C4FA18CD-5DEB-4177-AD97-BE8052024EF3}" dt="2022-04-01T14:35:07.444" v="1723" actId="1076"/>
          <ac:grpSpMkLst>
            <pc:docMk/>
            <pc:sldMk cId="3813903500" sldId="322"/>
            <ac:grpSpMk id="39" creationId="{869433AB-BB24-4731-9A1E-E436FD09CCCE}"/>
          </ac:grpSpMkLst>
        </pc:grpChg>
        <pc:grpChg chg="add mod">
          <ac:chgData name="Courtney Johnson" userId="fb385a4c-03c9-4c96-a58e-42af6f8d4971" providerId="ADAL" clId="{C4FA18CD-5DEB-4177-AD97-BE8052024EF3}" dt="2022-04-01T14:35:15.127" v="1737" actId="1076"/>
          <ac:grpSpMkLst>
            <pc:docMk/>
            <pc:sldMk cId="3813903500" sldId="322"/>
            <ac:grpSpMk id="45" creationId="{6DD03E30-3046-4BC0-A8FF-C7951DED4844}"/>
          </ac:grpSpMkLst>
        </pc:grpChg>
        <pc:grpChg chg="del">
          <ac:chgData name="Courtney Johnson" userId="fb385a4c-03c9-4c96-a58e-42af6f8d4971" providerId="ADAL" clId="{C4FA18CD-5DEB-4177-AD97-BE8052024EF3}" dt="2022-04-01T13:54:53.257" v="132" actId="478"/>
          <ac:grpSpMkLst>
            <pc:docMk/>
            <pc:sldMk cId="3813903500" sldId="322"/>
            <ac:grpSpMk id="46" creationId="{8D36E800-5D60-4711-873C-01B22E9C0C02}"/>
          </ac:grpSpMkLst>
        </pc:grpChg>
        <pc:grpChg chg="del">
          <ac:chgData name="Courtney Johnson" userId="fb385a4c-03c9-4c96-a58e-42af6f8d4971" providerId="ADAL" clId="{C4FA18CD-5DEB-4177-AD97-BE8052024EF3}" dt="2022-04-01T13:54:49.578" v="130" actId="478"/>
          <ac:grpSpMkLst>
            <pc:docMk/>
            <pc:sldMk cId="3813903500" sldId="322"/>
            <ac:grpSpMk id="47" creationId="{C62B6EA6-8828-4110-AC9D-4738D6EBF2BF}"/>
          </ac:grpSpMkLst>
        </pc:grpChg>
        <pc:grpChg chg="add mod">
          <ac:chgData name="Courtney Johnson" userId="fb385a4c-03c9-4c96-a58e-42af6f8d4971" providerId="ADAL" clId="{C4FA18CD-5DEB-4177-AD97-BE8052024EF3}" dt="2022-04-01T14:40:54.897" v="1924" actId="1076"/>
          <ac:grpSpMkLst>
            <pc:docMk/>
            <pc:sldMk cId="3813903500" sldId="322"/>
            <ac:grpSpMk id="56" creationId="{5C5DC3E1-D2F4-4258-BB8D-7D0479C8D927}"/>
          </ac:grpSpMkLst>
        </pc:grpChg>
        <pc:picChg chg="mod">
          <ac:chgData name="Courtney Johnson" userId="fb385a4c-03c9-4c96-a58e-42af6f8d4971" providerId="ADAL" clId="{C4FA18CD-5DEB-4177-AD97-BE8052024EF3}" dt="2022-04-01T14:17:17.217" v="189"/>
          <ac:picMkLst>
            <pc:docMk/>
            <pc:sldMk cId="3813903500" sldId="322"/>
            <ac:picMk id="23" creationId="{F1FC96E5-9045-4136-B70E-DA3F45BBE9C2}"/>
          </ac:picMkLst>
        </pc:picChg>
        <pc:picChg chg="mod">
          <ac:chgData name="Courtney Johnson" userId="fb385a4c-03c9-4c96-a58e-42af6f8d4971" providerId="ADAL" clId="{C4FA18CD-5DEB-4177-AD97-BE8052024EF3}" dt="2022-04-01T14:17:17.217" v="189"/>
          <ac:picMkLst>
            <pc:docMk/>
            <pc:sldMk cId="3813903500" sldId="322"/>
            <ac:picMk id="24" creationId="{290A7FE4-D104-44EA-9906-F91C5F121FBD}"/>
          </ac:picMkLst>
        </pc:picChg>
        <pc:picChg chg="mod">
          <ac:chgData name="Courtney Johnson" userId="fb385a4c-03c9-4c96-a58e-42af6f8d4971" providerId="ADAL" clId="{C4FA18CD-5DEB-4177-AD97-BE8052024EF3}" dt="2022-04-01T14:20:16.932" v="193"/>
          <ac:picMkLst>
            <pc:docMk/>
            <pc:sldMk cId="3813903500" sldId="322"/>
            <ac:picMk id="26" creationId="{71FC94D9-1E42-4188-A1B5-A920296FD372}"/>
          </ac:picMkLst>
        </pc:picChg>
        <pc:picChg chg="mod">
          <ac:chgData name="Courtney Johnson" userId="fb385a4c-03c9-4c96-a58e-42af6f8d4971" providerId="ADAL" clId="{C4FA18CD-5DEB-4177-AD97-BE8052024EF3}" dt="2022-04-01T14:25:18.992" v="466"/>
          <ac:picMkLst>
            <pc:docMk/>
            <pc:sldMk cId="3813903500" sldId="322"/>
            <ac:picMk id="40" creationId="{B94E6D81-1836-4F35-B8AC-E4BDEAFC9D58}"/>
          </ac:picMkLst>
        </pc:picChg>
        <pc:picChg chg="mod">
          <ac:chgData name="Courtney Johnson" userId="fb385a4c-03c9-4c96-a58e-42af6f8d4971" providerId="ADAL" clId="{C4FA18CD-5DEB-4177-AD97-BE8052024EF3}" dt="2022-04-01T14:26:00.601" v="569"/>
          <ac:picMkLst>
            <pc:docMk/>
            <pc:sldMk cId="3813903500" sldId="322"/>
            <ac:picMk id="48" creationId="{820F32B8-DF92-4052-B7AB-797983D7D1A2}"/>
          </ac:picMkLst>
        </pc:picChg>
        <pc:picChg chg="mod">
          <ac:chgData name="Courtney Johnson" userId="fb385a4c-03c9-4c96-a58e-42af6f8d4971" providerId="ADAL" clId="{C4FA18CD-5DEB-4177-AD97-BE8052024EF3}" dt="2022-04-01T14:35:47.232" v="1746"/>
          <ac:picMkLst>
            <pc:docMk/>
            <pc:sldMk cId="3813903500" sldId="322"/>
            <ac:picMk id="57" creationId="{24EBEE5B-0558-482A-84BE-55AEF719C2E3}"/>
          </ac:picMkLst>
        </pc:picChg>
        <pc:cxnChg chg="add mod">
          <ac:chgData name="Courtney Johnson" userId="fb385a4c-03c9-4c96-a58e-42af6f8d4971" providerId="ADAL" clId="{C4FA18CD-5DEB-4177-AD97-BE8052024EF3}" dt="2022-04-01T14:31:48.661" v="1569" actId="1035"/>
          <ac:cxnSpMkLst>
            <pc:docMk/>
            <pc:sldMk cId="3813903500" sldId="322"/>
            <ac:cxnSpMk id="36" creationId="{24C6E873-BE9E-4C0A-BBA9-802B07958931}"/>
          </ac:cxnSpMkLst>
        </pc:cxnChg>
      </pc:sldChg>
      <pc:sldChg chg="addSp delSp modSp add mod">
        <pc:chgData name="Courtney Johnson" userId="fb385a4c-03c9-4c96-a58e-42af6f8d4971" providerId="ADAL" clId="{C4FA18CD-5DEB-4177-AD97-BE8052024EF3}" dt="2022-04-01T17:12:11.895" v="5459" actId="1076"/>
        <pc:sldMkLst>
          <pc:docMk/>
          <pc:sldMk cId="3620421485" sldId="323"/>
        </pc:sldMkLst>
        <pc:spChg chg="mod">
          <ac:chgData name="Courtney Johnson" userId="fb385a4c-03c9-4c96-a58e-42af6f8d4971" providerId="ADAL" clId="{C4FA18CD-5DEB-4177-AD97-BE8052024EF3}" dt="2022-04-01T17:01:11.992" v="5343" actId="14100"/>
          <ac:spMkLst>
            <pc:docMk/>
            <pc:sldMk cId="3620421485" sldId="323"/>
            <ac:spMk id="2" creationId="{B1BA3FCB-ED8C-4DC9-82EF-8AFD3847CFFF}"/>
          </ac:spMkLst>
        </pc:spChg>
        <pc:spChg chg="del">
          <ac:chgData name="Courtney Johnson" userId="fb385a4c-03c9-4c96-a58e-42af6f8d4971" providerId="ADAL" clId="{C4FA18CD-5DEB-4177-AD97-BE8052024EF3}" dt="2022-04-01T17:02:08.079" v="5391" actId="478"/>
          <ac:spMkLst>
            <pc:docMk/>
            <pc:sldMk cId="3620421485" sldId="323"/>
            <ac:spMk id="18" creationId="{0890DCA4-B4A4-4FE6-8DCE-E168839CFD7B}"/>
          </ac:spMkLst>
        </pc:spChg>
        <pc:spChg chg="del">
          <ac:chgData name="Courtney Johnson" userId="fb385a4c-03c9-4c96-a58e-42af6f8d4971" providerId="ADAL" clId="{C4FA18CD-5DEB-4177-AD97-BE8052024EF3}" dt="2022-04-01T17:02:09.725" v="5392" actId="478"/>
          <ac:spMkLst>
            <pc:docMk/>
            <pc:sldMk cId="3620421485" sldId="323"/>
            <ac:spMk id="19" creationId="{C87B5C4F-4F5D-4B8B-98E7-7C55A8658D64}"/>
          </ac:spMkLst>
        </pc:spChg>
        <pc:spChg chg="mod">
          <ac:chgData name="Courtney Johnson" userId="fb385a4c-03c9-4c96-a58e-42af6f8d4971" providerId="ADAL" clId="{C4FA18CD-5DEB-4177-AD97-BE8052024EF3}" dt="2022-04-01T17:11:52.123" v="5453" actId="20577"/>
          <ac:spMkLst>
            <pc:docMk/>
            <pc:sldMk cId="3620421485" sldId="323"/>
            <ac:spMk id="22" creationId="{CDF8B22A-7058-4407-8D00-82217A76B940}"/>
          </ac:spMkLst>
        </pc:spChg>
        <pc:spChg chg="mod">
          <ac:chgData name="Courtney Johnson" userId="fb385a4c-03c9-4c96-a58e-42af6f8d4971" providerId="ADAL" clId="{C4FA18CD-5DEB-4177-AD97-BE8052024EF3}" dt="2022-04-01T17:08:04.861" v="5407"/>
          <ac:spMkLst>
            <pc:docMk/>
            <pc:sldMk cId="3620421485" sldId="323"/>
            <ac:spMk id="25" creationId="{A84CA3AF-D26A-49FF-9B40-2C8C2E5FCB1C}"/>
          </ac:spMkLst>
        </pc:spChg>
        <pc:spChg chg="mod">
          <ac:chgData name="Courtney Johnson" userId="fb385a4c-03c9-4c96-a58e-42af6f8d4971" providerId="ADAL" clId="{C4FA18CD-5DEB-4177-AD97-BE8052024EF3}" dt="2022-04-01T17:12:05.706" v="5457" actId="164"/>
          <ac:spMkLst>
            <pc:docMk/>
            <pc:sldMk cId="3620421485" sldId="323"/>
            <ac:spMk id="28" creationId="{2D4C82F0-A483-47ED-907A-3AE4F4BCA363}"/>
          </ac:spMkLst>
        </pc:spChg>
        <pc:spChg chg="mod">
          <ac:chgData name="Courtney Johnson" userId="fb385a4c-03c9-4c96-a58e-42af6f8d4971" providerId="ADAL" clId="{C4FA18CD-5DEB-4177-AD97-BE8052024EF3}" dt="2022-04-01T17:10:05.216" v="5441"/>
          <ac:spMkLst>
            <pc:docMk/>
            <pc:sldMk cId="3620421485" sldId="323"/>
            <ac:spMk id="34" creationId="{CC49FA72-A8CA-49D7-9B43-4C35CD3A99BB}"/>
          </ac:spMkLst>
        </pc:spChg>
        <pc:spChg chg="del">
          <ac:chgData name="Courtney Johnson" userId="fb385a4c-03c9-4c96-a58e-42af6f8d4971" providerId="ADAL" clId="{C4FA18CD-5DEB-4177-AD97-BE8052024EF3}" dt="2022-04-01T17:09:29.896" v="5435" actId="478"/>
          <ac:spMkLst>
            <pc:docMk/>
            <pc:sldMk cId="3620421485" sldId="323"/>
            <ac:spMk id="38" creationId="{07EC73E9-3E75-4CA0-AB5B-3DFDBF3EBE73}"/>
          </ac:spMkLst>
        </pc:spChg>
        <pc:grpChg chg="add mod">
          <ac:chgData name="Courtney Johnson" userId="fb385a4c-03c9-4c96-a58e-42af6f8d4971" providerId="ADAL" clId="{C4FA18CD-5DEB-4177-AD97-BE8052024EF3}" dt="2022-04-01T17:12:08.448" v="5458" actId="1076"/>
          <ac:grpSpMkLst>
            <pc:docMk/>
            <pc:sldMk cId="3620421485" sldId="323"/>
            <ac:grpSpMk id="6" creationId="{7BCE9823-292E-48BF-9734-25E256C0E371}"/>
          </ac:grpSpMkLst>
        </pc:grpChg>
        <pc:grpChg chg="add mod">
          <ac:chgData name="Courtney Johnson" userId="fb385a4c-03c9-4c96-a58e-42af6f8d4971" providerId="ADAL" clId="{C4FA18CD-5DEB-4177-AD97-BE8052024EF3}" dt="2022-04-01T17:08:10.457" v="5408" actId="1076"/>
          <ac:grpSpMkLst>
            <pc:docMk/>
            <pc:sldMk cId="3620421485" sldId="323"/>
            <ac:grpSpMk id="23" creationId="{52AAA9DF-E68B-408E-B1EC-BC3184D74795}"/>
          </ac:grpSpMkLst>
        </pc:grpChg>
        <pc:grpChg chg="add mod">
          <ac:chgData name="Courtney Johnson" userId="fb385a4c-03c9-4c96-a58e-42af6f8d4971" providerId="ADAL" clId="{C4FA18CD-5DEB-4177-AD97-BE8052024EF3}" dt="2022-04-01T17:12:11.895" v="5459" actId="1076"/>
          <ac:grpSpMkLst>
            <pc:docMk/>
            <pc:sldMk cId="3620421485" sldId="323"/>
            <ac:grpSpMk id="26" creationId="{5D74EB74-D753-4B08-80A6-F8A1F6076BAE}"/>
          </ac:grpSpMkLst>
        </pc:grpChg>
        <pc:grpChg chg="del">
          <ac:chgData name="Courtney Johnson" userId="fb385a4c-03c9-4c96-a58e-42af6f8d4971" providerId="ADAL" clId="{C4FA18CD-5DEB-4177-AD97-BE8052024EF3}" dt="2022-04-01T17:09:21.539" v="5432" actId="478"/>
          <ac:grpSpMkLst>
            <pc:docMk/>
            <pc:sldMk cId="3620421485" sldId="323"/>
            <ac:grpSpMk id="31" creationId="{0CE9315F-9AE7-4B43-ACF6-0B4E299C9A14}"/>
          </ac:grpSpMkLst>
        </pc:grpChg>
        <pc:picChg chg="del">
          <ac:chgData name="Courtney Johnson" userId="fb385a4c-03c9-4c96-a58e-42af6f8d4971" providerId="ADAL" clId="{C4FA18CD-5DEB-4177-AD97-BE8052024EF3}" dt="2022-04-01T17:02:05.994" v="5390" actId="478"/>
          <ac:picMkLst>
            <pc:docMk/>
            <pc:sldMk cId="3620421485" sldId="323"/>
            <ac:picMk id="17" creationId="{E9B8649B-A095-49DF-ACB3-FA9E7FCC3ABC}"/>
          </ac:picMkLst>
        </pc:picChg>
        <pc:picChg chg="mod">
          <ac:chgData name="Courtney Johnson" userId="fb385a4c-03c9-4c96-a58e-42af6f8d4971" providerId="ADAL" clId="{C4FA18CD-5DEB-4177-AD97-BE8052024EF3}" dt="2022-04-01T17:11:56.638" v="5454" actId="1076"/>
          <ac:picMkLst>
            <pc:docMk/>
            <pc:sldMk cId="3620421485" sldId="323"/>
            <ac:picMk id="20" creationId="{5293E6D8-0111-4BF8-9935-D185E0CAEDE5}"/>
          </ac:picMkLst>
        </pc:picChg>
        <pc:picChg chg="mod">
          <ac:chgData name="Courtney Johnson" userId="fb385a4c-03c9-4c96-a58e-42af6f8d4971" providerId="ADAL" clId="{C4FA18CD-5DEB-4177-AD97-BE8052024EF3}" dt="2022-04-01T17:12:05.706" v="5457" actId="164"/>
          <ac:picMkLst>
            <pc:docMk/>
            <pc:sldMk cId="3620421485" sldId="323"/>
            <ac:picMk id="21" creationId="{382A86E9-56EA-4386-9880-13D4EEC9C884}"/>
          </ac:picMkLst>
        </pc:picChg>
        <pc:picChg chg="mod">
          <ac:chgData name="Courtney Johnson" userId="fb385a4c-03c9-4c96-a58e-42af6f8d4971" providerId="ADAL" clId="{C4FA18CD-5DEB-4177-AD97-BE8052024EF3}" dt="2022-04-01T17:08:04.861" v="5407"/>
          <ac:picMkLst>
            <pc:docMk/>
            <pc:sldMk cId="3620421485" sldId="323"/>
            <ac:picMk id="24" creationId="{FD59D113-2495-4FB6-9E9A-7E0E56E96F0D}"/>
          </ac:picMkLst>
        </pc:picChg>
        <pc:picChg chg="mod">
          <ac:chgData name="Courtney Johnson" userId="fb385a4c-03c9-4c96-a58e-42af6f8d4971" providerId="ADAL" clId="{C4FA18CD-5DEB-4177-AD97-BE8052024EF3}" dt="2022-04-01T17:10:05.216" v="5441"/>
          <ac:picMkLst>
            <pc:docMk/>
            <pc:sldMk cId="3620421485" sldId="323"/>
            <ac:picMk id="27" creationId="{4EC36578-D972-4889-885B-AAC337AA3F49}"/>
          </ac:picMkLst>
        </pc:picChg>
        <pc:cxnChg chg="del mod">
          <ac:chgData name="Courtney Johnson" userId="fb385a4c-03c9-4c96-a58e-42af6f8d4971" providerId="ADAL" clId="{C4FA18CD-5DEB-4177-AD97-BE8052024EF3}" dt="2022-04-01T17:09:26.976" v="5434" actId="478"/>
          <ac:cxnSpMkLst>
            <pc:docMk/>
            <pc:sldMk cId="3620421485" sldId="323"/>
            <ac:cxnSpMk id="35" creationId="{B59CBC71-47AE-44CA-BFAF-9014CF205BCA}"/>
          </ac:cxnSpMkLst>
        </pc:cxnChg>
        <pc:cxnChg chg="add mod">
          <ac:chgData name="Courtney Johnson" userId="fb385a4c-03c9-4c96-a58e-42af6f8d4971" providerId="ADAL" clId="{C4FA18CD-5DEB-4177-AD97-BE8052024EF3}" dt="2022-04-01T17:12:11.895" v="5459" actId="1076"/>
          <ac:cxnSpMkLst>
            <pc:docMk/>
            <pc:sldMk cId="3620421485" sldId="323"/>
            <ac:cxnSpMk id="36" creationId="{1F056169-A6A2-4B89-A122-DDC60BB0A6AB}"/>
          </ac:cxnSpMkLst>
        </pc:cxnChg>
      </pc:sldChg>
      <pc:sldChg chg="addSp delSp modSp add mod">
        <pc:chgData name="Courtney Johnson" userId="fb385a4c-03c9-4c96-a58e-42af6f8d4971" providerId="ADAL" clId="{C4FA18CD-5DEB-4177-AD97-BE8052024EF3}" dt="2022-04-01T17:38:33.616" v="6355" actId="14100"/>
        <pc:sldMkLst>
          <pc:docMk/>
          <pc:sldMk cId="629553689" sldId="324"/>
        </pc:sldMkLst>
        <pc:spChg chg="mod">
          <ac:chgData name="Courtney Johnson" userId="fb385a4c-03c9-4c96-a58e-42af6f8d4971" providerId="ADAL" clId="{C4FA18CD-5DEB-4177-AD97-BE8052024EF3}" dt="2022-04-01T17:30:37.684" v="5971" actId="20577"/>
          <ac:spMkLst>
            <pc:docMk/>
            <pc:sldMk cId="629553689" sldId="324"/>
            <ac:spMk id="2" creationId="{B1BA3FCB-ED8C-4DC9-82EF-8AFD3847CFFF}"/>
          </ac:spMkLst>
        </pc:spChg>
        <pc:spChg chg="mod">
          <ac:chgData name="Courtney Johnson" userId="fb385a4c-03c9-4c96-a58e-42af6f8d4971" providerId="ADAL" clId="{C4FA18CD-5DEB-4177-AD97-BE8052024EF3}" dt="2022-04-01T17:34:01.434" v="6013"/>
          <ac:spMkLst>
            <pc:docMk/>
            <pc:sldMk cId="629553689" sldId="324"/>
            <ac:spMk id="26" creationId="{9A12A310-0185-481A-BF3B-405E96570A91}"/>
          </ac:spMkLst>
        </pc:spChg>
        <pc:spChg chg="mod">
          <ac:chgData name="Courtney Johnson" userId="fb385a4c-03c9-4c96-a58e-42af6f8d4971" providerId="ADAL" clId="{C4FA18CD-5DEB-4177-AD97-BE8052024EF3}" dt="2022-04-01T17:37:08.883" v="6317" actId="20577"/>
          <ac:spMkLst>
            <pc:docMk/>
            <pc:sldMk cId="629553689" sldId="324"/>
            <ac:spMk id="28" creationId="{6745A9A1-94A5-45E9-BE4F-9CF9938EE6FE}"/>
          </ac:spMkLst>
        </pc:spChg>
        <pc:spChg chg="mod">
          <ac:chgData name="Courtney Johnson" userId="fb385a4c-03c9-4c96-a58e-42af6f8d4971" providerId="ADAL" clId="{C4FA18CD-5DEB-4177-AD97-BE8052024EF3}" dt="2022-04-01T17:37:34.312" v="6318"/>
          <ac:spMkLst>
            <pc:docMk/>
            <pc:sldMk cId="629553689" sldId="324"/>
            <ac:spMk id="39" creationId="{ACFF1B9B-BBD8-49D1-8EEF-A983E69E204B}"/>
          </ac:spMkLst>
        </pc:spChg>
        <pc:spChg chg="mod">
          <ac:chgData name="Courtney Johnson" userId="fb385a4c-03c9-4c96-a58e-42af6f8d4971" providerId="ADAL" clId="{C4FA18CD-5DEB-4177-AD97-BE8052024EF3}" dt="2022-04-01T17:38:23.471" v="6353" actId="1036"/>
          <ac:spMkLst>
            <pc:docMk/>
            <pc:sldMk cId="629553689" sldId="324"/>
            <ac:spMk id="42" creationId="{B94D1A36-E334-4CA5-9438-E69CF4053679}"/>
          </ac:spMkLst>
        </pc:spChg>
        <pc:spChg chg="mod">
          <ac:chgData name="Courtney Johnson" userId="fb385a4c-03c9-4c96-a58e-42af6f8d4971" providerId="ADAL" clId="{C4FA18CD-5DEB-4177-AD97-BE8052024EF3}" dt="2022-04-01T17:38:23.471" v="6353" actId="1036"/>
          <ac:spMkLst>
            <pc:docMk/>
            <pc:sldMk cId="629553689" sldId="324"/>
            <ac:spMk id="44" creationId="{D7D2CA06-EEF9-4570-8416-A9A25D73A573}"/>
          </ac:spMkLst>
        </pc:spChg>
        <pc:spChg chg="mod">
          <ac:chgData name="Courtney Johnson" userId="fb385a4c-03c9-4c96-a58e-42af6f8d4971" providerId="ADAL" clId="{C4FA18CD-5DEB-4177-AD97-BE8052024EF3}" dt="2022-04-01T17:38:23.471" v="6353" actId="1036"/>
          <ac:spMkLst>
            <pc:docMk/>
            <pc:sldMk cId="629553689" sldId="324"/>
            <ac:spMk id="45" creationId="{11334F59-8AED-44DA-A913-CBC5B837F95D}"/>
          </ac:spMkLst>
        </pc:spChg>
        <pc:spChg chg="mod">
          <ac:chgData name="Courtney Johnson" userId="fb385a4c-03c9-4c96-a58e-42af6f8d4971" providerId="ADAL" clId="{C4FA18CD-5DEB-4177-AD97-BE8052024EF3}" dt="2022-04-01T17:37:34.312" v="6318"/>
          <ac:spMkLst>
            <pc:docMk/>
            <pc:sldMk cId="629553689" sldId="324"/>
            <ac:spMk id="46" creationId="{DC69C468-3424-4E32-A8A7-E3EE3F170CB5}"/>
          </ac:spMkLst>
        </pc:spChg>
        <pc:spChg chg="mod">
          <ac:chgData name="Courtney Johnson" userId="fb385a4c-03c9-4c96-a58e-42af6f8d4971" providerId="ADAL" clId="{C4FA18CD-5DEB-4177-AD97-BE8052024EF3}" dt="2022-04-01T17:37:34.312" v="6318"/>
          <ac:spMkLst>
            <pc:docMk/>
            <pc:sldMk cId="629553689" sldId="324"/>
            <ac:spMk id="47" creationId="{91063DCB-049F-42AD-8040-4DF7C3494BCA}"/>
          </ac:spMkLst>
        </pc:spChg>
        <pc:grpChg chg="del">
          <ac:chgData name="Courtney Johnson" userId="fb385a4c-03c9-4c96-a58e-42af6f8d4971" providerId="ADAL" clId="{C4FA18CD-5DEB-4177-AD97-BE8052024EF3}" dt="2022-04-01T17:36:57.012" v="6312" actId="478"/>
          <ac:grpSpMkLst>
            <pc:docMk/>
            <pc:sldMk cId="629553689" sldId="324"/>
            <ac:grpSpMk id="11" creationId="{BE09A2B7-2102-4E22-B4A3-C99EFCCB4231}"/>
          </ac:grpSpMkLst>
        </pc:grpChg>
        <pc:grpChg chg="add mod">
          <ac:chgData name="Courtney Johnson" userId="fb385a4c-03c9-4c96-a58e-42af6f8d4971" providerId="ADAL" clId="{C4FA18CD-5DEB-4177-AD97-BE8052024EF3}" dt="2022-04-01T17:34:04.917" v="6014" actId="1076"/>
          <ac:grpSpMkLst>
            <pc:docMk/>
            <pc:sldMk cId="629553689" sldId="324"/>
            <ac:grpSpMk id="24" creationId="{6F64697C-A23C-46BA-BEB1-EA09D71EA29F}"/>
          </ac:grpSpMkLst>
        </pc:grpChg>
        <pc:grpChg chg="add mod">
          <ac:chgData name="Courtney Johnson" userId="fb385a4c-03c9-4c96-a58e-42af6f8d4971" providerId="ADAL" clId="{C4FA18CD-5DEB-4177-AD97-BE8052024EF3}" dt="2022-04-01T17:37:41.230" v="6320" actId="14100"/>
          <ac:grpSpMkLst>
            <pc:docMk/>
            <pc:sldMk cId="629553689" sldId="324"/>
            <ac:grpSpMk id="27" creationId="{E94F6785-53FC-447A-97A1-9E12131006D0}"/>
          </ac:grpSpMkLst>
        </pc:grpChg>
        <pc:grpChg chg="del">
          <ac:chgData name="Courtney Johnson" userId="fb385a4c-03c9-4c96-a58e-42af6f8d4971" providerId="ADAL" clId="{C4FA18CD-5DEB-4177-AD97-BE8052024EF3}" dt="2022-04-01T17:31:05.038" v="5972" actId="478"/>
          <ac:grpSpMkLst>
            <pc:docMk/>
            <pc:sldMk cId="629553689" sldId="324"/>
            <ac:grpSpMk id="31" creationId="{14F36517-6AA1-4A95-A30C-14D9DDB92E4E}"/>
          </ac:grpSpMkLst>
        </pc:grpChg>
        <pc:picChg chg="mod">
          <ac:chgData name="Courtney Johnson" userId="fb385a4c-03c9-4c96-a58e-42af6f8d4971" providerId="ADAL" clId="{C4FA18CD-5DEB-4177-AD97-BE8052024EF3}" dt="2022-04-01T17:34:01.434" v="6013"/>
          <ac:picMkLst>
            <pc:docMk/>
            <pc:sldMk cId="629553689" sldId="324"/>
            <ac:picMk id="25" creationId="{B2FAD363-6090-4052-A8E1-B62B0D10D116}"/>
          </ac:picMkLst>
        </pc:picChg>
        <pc:picChg chg="mod">
          <ac:chgData name="Courtney Johnson" userId="fb385a4c-03c9-4c96-a58e-42af6f8d4971" providerId="ADAL" clId="{C4FA18CD-5DEB-4177-AD97-BE8052024EF3}" dt="2022-04-01T17:37:34.312" v="6318"/>
          <ac:picMkLst>
            <pc:docMk/>
            <pc:sldMk cId="629553689" sldId="324"/>
            <ac:picMk id="34" creationId="{8043560E-4641-4A0C-988F-6799A7E3A2B1}"/>
          </ac:picMkLst>
        </pc:picChg>
        <pc:picChg chg="mod">
          <ac:chgData name="Courtney Johnson" userId="fb385a4c-03c9-4c96-a58e-42af6f8d4971" providerId="ADAL" clId="{C4FA18CD-5DEB-4177-AD97-BE8052024EF3}" dt="2022-04-01T17:38:23.471" v="6353" actId="1036"/>
          <ac:picMkLst>
            <pc:docMk/>
            <pc:sldMk cId="629553689" sldId="324"/>
            <ac:picMk id="35" creationId="{BFBBC1F6-8FCC-458C-B4C8-4B0F80FC47BE}"/>
          </ac:picMkLst>
        </pc:picChg>
        <pc:cxnChg chg="mod">
          <ac:chgData name="Courtney Johnson" userId="fb385a4c-03c9-4c96-a58e-42af6f8d4971" providerId="ADAL" clId="{C4FA18CD-5DEB-4177-AD97-BE8052024EF3}" dt="2022-04-01T17:38:28.163" v="6354" actId="14100"/>
          <ac:cxnSpMkLst>
            <pc:docMk/>
            <pc:sldMk cId="629553689" sldId="324"/>
            <ac:cxnSpMk id="40" creationId="{D02AB3CD-38B6-49CC-8AB5-1C65CD0DCD4B}"/>
          </ac:cxnSpMkLst>
        </pc:cxnChg>
        <pc:cxnChg chg="mod">
          <ac:chgData name="Courtney Johnson" userId="fb385a4c-03c9-4c96-a58e-42af6f8d4971" providerId="ADAL" clId="{C4FA18CD-5DEB-4177-AD97-BE8052024EF3}" dt="2022-04-01T17:38:33.616" v="6355" actId="14100"/>
          <ac:cxnSpMkLst>
            <pc:docMk/>
            <pc:sldMk cId="629553689" sldId="324"/>
            <ac:cxnSpMk id="41" creationId="{A3ADB8DE-B9F8-4489-80AD-1D14F41D0858}"/>
          </ac:cxnSpMkLst>
        </pc:cxnChg>
      </pc:sldChg>
      <pc:sldChg chg="add">
        <pc:chgData name="Courtney Johnson" userId="fb385a4c-03c9-4c96-a58e-42af6f8d4971" providerId="ADAL" clId="{C4FA18CD-5DEB-4177-AD97-BE8052024EF3}" dt="2022-04-01T19:13:40.254" v="7110" actId="2890"/>
        <pc:sldMkLst>
          <pc:docMk/>
          <pc:sldMk cId="2733711250" sldId="325"/>
        </pc:sldMkLst>
      </pc:sldChg>
      <pc:sldMasterChg chg="modSldLayout">
        <pc:chgData name="Courtney Johnson" userId="fb385a4c-03c9-4c96-a58e-42af6f8d4971" providerId="ADAL" clId="{C4FA18CD-5DEB-4177-AD97-BE8052024EF3}" dt="2022-04-01T19:16:42.743" v="7116"/>
        <pc:sldMasterMkLst>
          <pc:docMk/>
          <pc:sldMasterMk cId="1837523179" sldId="2147483660"/>
        </pc:sldMasterMkLst>
        <pc:sldLayoutChg chg="addSp delSp modSp mod">
          <pc:chgData name="Courtney Johnson" userId="fb385a4c-03c9-4c96-a58e-42af6f8d4971" providerId="ADAL" clId="{C4FA18CD-5DEB-4177-AD97-BE8052024EF3}" dt="2022-04-01T19:16:42.743" v="7116"/>
          <pc:sldLayoutMkLst>
            <pc:docMk/>
            <pc:sldMasterMk cId="1837523179" sldId="2147483660"/>
            <pc:sldLayoutMk cId="4070479139" sldId="2147483677"/>
          </pc:sldLayoutMkLst>
          <pc:spChg chg="del">
            <ac:chgData name="Courtney Johnson" userId="fb385a4c-03c9-4c96-a58e-42af6f8d4971" providerId="ADAL" clId="{C4FA18CD-5DEB-4177-AD97-BE8052024EF3}" dt="2022-04-01T19:16:07.925" v="7111" actId="478"/>
            <ac:spMkLst>
              <pc:docMk/>
              <pc:sldMasterMk cId="1837523179" sldId="2147483660"/>
              <pc:sldLayoutMk cId="4070479139" sldId="2147483677"/>
              <ac:spMk id="7" creationId="{1DF17DBE-A1DE-43BF-B93D-56EC6BC6A3F4}"/>
            </ac:spMkLst>
          </pc:spChg>
          <pc:spChg chg="add mod">
            <ac:chgData name="Courtney Johnson" userId="fb385a4c-03c9-4c96-a58e-42af6f8d4971" providerId="ADAL" clId="{C4FA18CD-5DEB-4177-AD97-BE8052024EF3}" dt="2022-04-01T19:16:14.353" v="7115"/>
            <ac:spMkLst>
              <pc:docMk/>
              <pc:sldMasterMk cId="1837523179" sldId="2147483660"/>
              <pc:sldLayoutMk cId="4070479139" sldId="2147483677"/>
              <ac:spMk id="12" creationId="{22D3F6C9-2707-4D76-9452-8AC858879247}"/>
            </ac:spMkLst>
          </pc:spChg>
          <pc:picChg chg="del">
            <ac:chgData name="Courtney Johnson" userId="fb385a4c-03c9-4c96-a58e-42af6f8d4971" providerId="ADAL" clId="{C4FA18CD-5DEB-4177-AD97-BE8052024EF3}" dt="2022-04-01T19:16:13.782" v="7114" actId="478"/>
            <ac:picMkLst>
              <pc:docMk/>
              <pc:sldMasterMk cId="1837523179" sldId="2147483660"/>
              <pc:sldLayoutMk cId="4070479139" sldId="2147483677"/>
              <ac:picMk id="3" creationId="{1176617C-2E4D-45CF-A699-CE25EB63AE62}"/>
            </ac:picMkLst>
          </pc:picChg>
          <pc:picChg chg="add mod">
            <ac:chgData name="Courtney Johnson" userId="fb385a4c-03c9-4c96-a58e-42af6f8d4971" providerId="ADAL" clId="{C4FA18CD-5DEB-4177-AD97-BE8052024EF3}" dt="2022-04-01T19:16:14.353" v="7115"/>
            <ac:picMkLst>
              <pc:docMk/>
              <pc:sldMasterMk cId="1837523179" sldId="2147483660"/>
              <pc:sldLayoutMk cId="4070479139" sldId="2147483677"/>
              <ac:picMk id="13" creationId="{C0B4B971-8BFC-462E-AB9B-1E0868E6C317}"/>
            </ac:picMkLst>
          </pc:picChg>
          <pc:cxnChg chg="del">
            <ac:chgData name="Courtney Johnson" userId="fb385a4c-03c9-4c96-a58e-42af6f8d4971" providerId="ADAL" clId="{C4FA18CD-5DEB-4177-AD97-BE8052024EF3}" dt="2022-04-01T19:16:10.021" v="7112" actId="478"/>
            <ac:cxnSpMkLst>
              <pc:docMk/>
              <pc:sldMasterMk cId="1837523179" sldId="2147483660"/>
              <pc:sldLayoutMk cId="4070479139" sldId="2147483677"/>
              <ac:cxnSpMk id="9" creationId="{D5940A0D-A7A6-429B-9C9A-FB4B7483CC92}"/>
            </ac:cxnSpMkLst>
          </pc:cxnChg>
          <pc:cxnChg chg="del">
            <ac:chgData name="Courtney Johnson" userId="fb385a4c-03c9-4c96-a58e-42af6f8d4971" providerId="ADAL" clId="{C4FA18CD-5DEB-4177-AD97-BE8052024EF3}" dt="2022-04-01T19:16:12.026" v="7113" actId="478"/>
            <ac:cxnSpMkLst>
              <pc:docMk/>
              <pc:sldMasterMk cId="1837523179" sldId="2147483660"/>
              <pc:sldLayoutMk cId="4070479139" sldId="2147483677"/>
              <ac:cxnSpMk id="10" creationId="{FB257B71-27F6-4224-ADE0-D79B81A810D4}"/>
            </ac:cxnSpMkLst>
          </pc:cxnChg>
          <pc:cxnChg chg="add mod">
            <ac:chgData name="Courtney Johnson" userId="fb385a4c-03c9-4c96-a58e-42af6f8d4971" providerId="ADAL" clId="{C4FA18CD-5DEB-4177-AD97-BE8052024EF3}" dt="2022-04-01T19:16:42.743" v="7116"/>
            <ac:cxnSpMkLst>
              <pc:docMk/>
              <pc:sldMasterMk cId="1837523179" sldId="2147483660"/>
              <pc:sldLayoutMk cId="4070479139" sldId="2147483677"/>
              <ac:cxnSpMk id="14" creationId="{BE85C325-494D-4226-AFC2-C51BAE9E60B1}"/>
            </ac:cxnSpMkLst>
          </pc:cxnChg>
          <pc:cxnChg chg="add mod">
            <ac:chgData name="Courtney Johnson" userId="fb385a4c-03c9-4c96-a58e-42af6f8d4971" providerId="ADAL" clId="{C4FA18CD-5DEB-4177-AD97-BE8052024EF3}" dt="2022-04-01T19:16:42.743" v="7116"/>
            <ac:cxnSpMkLst>
              <pc:docMk/>
              <pc:sldMasterMk cId="1837523179" sldId="2147483660"/>
              <pc:sldLayoutMk cId="4070479139" sldId="2147483677"/>
              <ac:cxnSpMk id="15" creationId="{1F9B3A55-CAFA-4A03-830B-A620D93448BF}"/>
            </ac:cxnSpMkLst>
          </pc:cxnChg>
        </pc:sldLayoutChg>
      </pc:sldMasterChg>
    </pc:docChg>
  </pc:docChgLst>
  <pc:docChgLst>
    <pc:chgData name="Courtney Johnson" userId="fb385a4c-03c9-4c96-a58e-42af6f8d4971" providerId="ADAL" clId="{D38F09D9-8ACC-4504-BDF9-D69A99ED025F}"/>
    <pc:docChg chg="delSld modSld modSection">
      <pc:chgData name="Courtney Johnson" userId="fb385a4c-03c9-4c96-a58e-42af6f8d4971" providerId="ADAL" clId="{D38F09D9-8ACC-4504-BDF9-D69A99ED025F}" dt="2022-04-05T15:53:23.422" v="29" actId="47"/>
      <pc:docMkLst>
        <pc:docMk/>
      </pc:docMkLst>
      <pc:sldChg chg="modSp mod">
        <pc:chgData name="Courtney Johnson" userId="fb385a4c-03c9-4c96-a58e-42af6f8d4971" providerId="ADAL" clId="{D38F09D9-8ACC-4504-BDF9-D69A99ED025F}" dt="2022-04-05T15:50:41.324" v="28" actId="1035"/>
        <pc:sldMkLst>
          <pc:docMk/>
          <pc:sldMk cId="72008488" sldId="312"/>
        </pc:sldMkLst>
        <pc:spChg chg="mod">
          <ac:chgData name="Courtney Johnson" userId="fb385a4c-03c9-4c96-a58e-42af6f8d4971" providerId="ADAL" clId="{D38F09D9-8ACC-4504-BDF9-D69A99ED025F}" dt="2022-04-05T15:50:20.045" v="3" actId="20577"/>
          <ac:spMkLst>
            <pc:docMk/>
            <pc:sldMk cId="72008488" sldId="312"/>
            <ac:spMk id="2" creationId="{B1BA3FCB-ED8C-4DC9-82EF-8AFD3847CFFF}"/>
          </ac:spMkLst>
        </pc:spChg>
        <pc:spChg chg="mod">
          <ac:chgData name="Courtney Johnson" userId="fb385a4c-03c9-4c96-a58e-42af6f8d4971" providerId="ADAL" clId="{D38F09D9-8ACC-4504-BDF9-D69A99ED025F}" dt="2022-04-05T15:50:33.341" v="8" actId="6549"/>
          <ac:spMkLst>
            <pc:docMk/>
            <pc:sldMk cId="72008488" sldId="312"/>
            <ac:spMk id="22" creationId="{CDF8B22A-7058-4407-8D00-82217A76B940}"/>
          </ac:spMkLst>
        </pc:spChg>
        <pc:grpChg chg="mod">
          <ac:chgData name="Courtney Johnson" userId="fb385a4c-03c9-4c96-a58e-42af6f8d4971" providerId="ADAL" clId="{D38F09D9-8ACC-4504-BDF9-D69A99ED025F}" dt="2022-04-05T15:50:41.324" v="28" actId="1035"/>
          <ac:grpSpMkLst>
            <pc:docMk/>
            <pc:sldMk cId="72008488" sldId="312"/>
            <ac:grpSpMk id="4" creationId="{3F3CF615-C1E9-4719-AB6E-2C9E0553F633}"/>
          </ac:grpSpMkLst>
        </pc:grpChg>
      </pc:sldChg>
      <pc:sldChg chg="del">
        <pc:chgData name="Courtney Johnson" userId="fb385a4c-03c9-4c96-a58e-42af6f8d4971" providerId="ADAL" clId="{D38F09D9-8ACC-4504-BDF9-D69A99ED025F}" dt="2022-04-05T15:53:23.422" v="29" actId="47"/>
        <pc:sldMkLst>
          <pc:docMk/>
          <pc:sldMk cId="2733711250" sldId="325"/>
        </pc:sldMkLst>
      </pc:sldChg>
    </pc:docChg>
  </pc:docChgLst>
  <pc:docChgLst>
    <pc:chgData name="Hayley Meese-Cherry" userId="088f89de-129b-4450-8eb1-e3707023874a" providerId="ADAL" clId="{8AD5B317-14FD-41E6-B4C1-B55F7296DDD1}"/>
    <pc:docChg chg="modSld">
      <pc:chgData name="Hayley Meese-Cherry" userId="088f89de-129b-4450-8eb1-e3707023874a" providerId="ADAL" clId="{8AD5B317-14FD-41E6-B4C1-B55F7296DDD1}" dt="2022-04-26T19:08:55.426" v="95" actId="20577"/>
      <pc:docMkLst>
        <pc:docMk/>
      </pc:docMkLst>
      <pc:sldChg chg="modSp mod">
        <pc:chgData name="Hayley Meese-Cherry" userId="088f89de-129b-4450-8eb1-e3707023874a" providerId="ADAL" clId="{8AD5B317-14FD-41E6-B4C1-B55F7296DDD1}" dt="2022-04-26T19:07:21.974" v="73" actId="20577"/>
        <pc:sldMkLst>
          <pc:docMk/>
          <pc:sldMk cId="72008488" sldId="312"/>
        </pc:sldMkLst>
        <pc:spChg chg="mod">
          <ac:chgData name="Hayley Meese-Cherry" userId="088f89de-129b-4450-8eb1-e3707023874a" providerId="ADAL" clId="{8AD5B317-14FD-41E6-B4C1-B55F7296DDD1}" dt="2022-04-26T19:07:21.974" v="73" actId="20577"/>
          <ac:spMkLst>
            <pc:docMk/>
            <pc:sldMk cId="72008488" sldId="312"/>
            <ac:spMk id="22" creationId="{CDF8B22A-7058-4407-8D00-82217A76B940}"/>
          </ac:spMkLst>
        </pc:spChg>
      </pc:sldChg>
      <pc:sldChg chg="modSp mod">
        <pc:chgData name="Hayley Meese-Cherry" userId="088f89de-129b-4450-8eb1-e3707023874a" providerId="ADAL" clId="{8AD5B317-14FD-41E6-B4C1-B55F7296DDD1}" dt="2022-04-26T19:08:55.426" v="95" actId="20577"/>
        <pc:sldMkLst>
          <pc:docMk/>
          <pc:sldMk cId="2634265370" sldId="320"/>
        </pc:sldMkLst>
        <pc:spChg chg="mod">
          <ac:chgData name="Hayley Meese-Cherry" userId="088f89de-129b-4450-8eb1-e3707023874a" providerId="ADAL" clId="{8AD5B317-14FD-41E6-B4C1-B55F7296DDD1}" dt="2022-04-26T19:08:55.426" v="95" actId="20577"/>
          <ac:spMkLst>
            <pc:docMk/>
            <pc:sldMk cId="2634265370" sldId="320"/>
            <ac:spMk id="40" creationId="{ACE10171-358B-4EE7-B728-1DC7CA7B0E74}"/>
          </ac:spMkLst>
        </pc:spChg>
      </pc:sldChg>
      <pc:sldChg chg="modSp mod">
        <pc:chgData name="Hayley Meese-Cherry" userId="088f89de-129b-4450-8eb1-e3707023874a" providerId="ADAL" clId="{8AD5B317-14FD-41E6-B4C1-B55F7296DDD1}" dt="2022-04-26T19:07:09.890" v="51" actId="1076"/>
        <pc:sldMkLst>
          <pc:docMk/>
          <pc:sldMk cId="3813903500" sldId="322"/>
        </pc:sldMkLst>
        <pc:spChg chg="mod">
          <ac:chgData name="Hayley Meese-Cherry" userId="088f89de-129b-4450-8eb1-e3707023874a" providerId="ADAL" clId="{8AD5B317-14FD-41E6-B4C1-B55F7296DDD1}" dt="2022-04-26T19:07:06.569" v="50" actId="20577"/>
          <ac:spMkLst>
            <pc:docMk/>
            <pc:sldMk cId="3813903500" sldId="322"/>
            <ac:spMk id="21" creationId="{186472F3-CB87-4F16-8720-AE68E3958D30}"/>
          </ac:spMkLst>
        </pc:spChg>
        <pc:spChg chg="mod">
          <ac:chgData name="Hayley Meese-Cherry" userId="088f89de-129b-4450-8eb1-e3707023874a" providerId="ADAL" clId="{8AD5B317-14FD-41E6-B4C1-B55F7296DDD1}" dt="2022-04-26T19:06:56.307" v="27" actId="20577"/>
          <ac:spMkLst>
            <pc:docMk/>
            <pc:sldMk cId="3813903500" sldId="322"/>
            <ac:spMk id="55" creationId="{44DAA480-A430-44D4-8952-665DA0CE3E16}"/>
          </ac:spMkLst>
        </pc:spChg>
        <pc:grpChg chg="mod">
          <ac:chgData name="Hayley Meese-Cherry" userId="088f89de-129b-4450-8eb1-e3707023874a" providerId="ADAL" clId="{8AD5B317-14FD-41E6-B4C1-B55F7296DDD1}" dt="2022-04-26T19:07:09.890" v="51" actId="1076"/>
          <ac:grpSpMkLst>
            <pc:docMk/>
            <pc:sldMk cId="3813903500" sldId="322"/>
            <ac:grpSpMk id="25" creationId="{449F5A12-30B6-4DF2-9C3C-389E8DCD2960}"/>
          </ac:grpSpMkLst>
        </pc:grpChg>
        <pc:grpChg chg="mod">
          <ac:chgData name="Hayley Meese-Cherry" userId="088f89de-129b-4450-8eb1-e3707023874a" providerId="ADAL" clId="{8AD5B317-14FD-41E6-B4C1-B55F7296DDD1}" dt="2022-04-26T19:06:59.666" v="28" actId="1076"/>
          <ac:grpSpMkLst>
            <pc:docMk/>
            <pc:sldMk cId="3813903500" sldId="322"/>
            <ac:grpSpMk id="56" creationId="{5C5DC3E1-D2F4-4258-BB8D-7D0479C8D927}"/>
          </ac:grpSpMkLst>
        </pc:grpChg>
      </pc:sldChg>
    </pc:docChg>
  </pc:docChgLst>
  <pc:docChgLst>
    <pc:chgData name="Hayley Meese-Cherry" userId="088f89de-129b-4450-8eb1-e3707023874a" providerId="ADAL" clId="{2735C675-CE9F-4FDC-B37A-FC7916E68D6C}"/>
    <pc:docChg chg="modSld modSection">
      <pc:chgData name="Hayley Meese-Cherry" userId="088f89de-129b-4450-8eb1-e3707023874a" providerId="ADAL" clId="{2735C675-CE9F-4FDC-B37A-FC7916E68D6C}" dt="2022-04-07T13:40:29.730" v="97" actId="17846"/>
      <pc:docMkLst>
        <pc:docMk/>
      </pc:docMkLst>
      <pc:sldChg chg="modSp mod modShow">
        <pc:chgData name="Hayley Meese-Cherry" userId="088f89de-129b-4450-8eb1-e3707023874a" providerId="ADAL" clId="{2735C675-CE9F-4FDC-B37A-FC7916E68D6C}" dt="2022-04-07T13:40:12.615" v="96" actId="729"/>
        <pc:sldMkLst>
          <pc:docMk/>
          <pc:sldMk cId="2954836522" sldId="310"/>
        </pc:sldMkLst>
        <pc:spChg chg="mod">
          <ac:chgData name="Hayley Meese-Cherry" userId="088f89de-129b-4450-8eb1-e3707023874a" providerId="ADAL" clId="{2735C675-CE9F-4FDC-B37A-FC7916E68D6C}" dt="2022-04-07T13:33:18.578" v="75" actId="20577"/>
          <ac:spMkLst>
            <pc:docMk/>
            <pc:sldMk cId="2954836522" sldId="310"/>
            <ac:spMk id="2" creationId="{B1BA3FCB-ED8C-4DC9-82EF-8AFD3847CFFF}"/>
          </ac:spMkLst>
        </pc:spChg>
      </pc:sldChg>
      <pc:sldChg chg="mod modShow">
        <pc:chgData name="Hayley Meese-Cherry" userId="088f89de-129b-4450-8eb1-e3707023874a" providerId="ADAL" clId="{2735C675-CE9F-4FDC-B37A-FC7916E68D6C}" dt="2022-04-07T13:40:12.615" v="96" actId="729"/>
        <pc:sldMkLst>
          <pc:docMk/>
          <pc:sldMk cId="72008488" sldId="312"/>
        </pc:sldMkLst>
      </pc:sldChg>
      <pc:sldChg chg="mod modShow">
        <pc:chgData name="Hayley Meese-Cherry" userId="088f89de-129b-4450-8eb1-e3707023874a" providerId="ADAL" clId="{2735C675-CE9F-4FDC-B37A-FC7916E68D6C}" dt="2022-04-07T13:40:12.615" v="96" actId="729"/>
        <pc:sldMkLst>
          <pc:docMk/>
          <pc:sldMk cId="423352305" sldId="313"/>
        </pc:sldMkLst>
      </pc:sldChg>
      <pc:sldChg chg="addSp modSp mod modShow">
        <pc:chgData name="Hayley Meese-Cherry" userId="088f89de-129b-4450-8eb1-e3707023874a" providerId="ADAL" clId="{2735C675-CE9F-4FDC-B37A-FC7916E68D6C}" dt="2022-04-07T13:40:12.615" v="96" actId="729"/>
        <pc:sldMkLst>
          <pc:docMk/>
          <pc:sldMk cId="2264794528" sldId="314"/>
        </pc:sldMkLst>
        <pc:spChg chg="add mod">
          <ac:chgData name="Hayley Meese-Cherry" userId="088f89de-129b-4450-8eb1-e3707023874a" providerId="ADAL" clId="{2735C675-CE9F-4FDC-B37A-FC7916E68D6C}" dt="2022-04-07T13:37:10.545" v="88"/>
          <ac:spMkLst>
            <pc:docMk/>
            <pc:sldMk cId="2264794528" sldId="314"/>
            <ac:spMk id="24" creationId="{6F2AC4EF-80C6-46AA-94CB-2963D6A7CA72}"/>
          </ac:spMkLst>
        </pc:spChg>
      </pc:sldChg>
      <pc:sldChg chg="mod modShow">
        <pc:chgData name="Hayley Meese-Cherry" userId="088f89de-129b-4450-8eb1-e3707023874a" providerId="ADAL" clId="{2735C675-CE9F-4FDC-B37A-FC7916E68D6C}" dt="2022-04-07T13:40:12.615" v="96" actId="729"/>
        <pc:sldMkLst>
          <pc:docMk/>
          <pc:sldMk cId="2758820705" sldId="315"/>
        </pc:sldMkLst>
      </pc:sldChg>
      <pc:sldChg chg="mod modShow">
        <pc:chgData name="Hayley Meese-Cherry" userId="088f89de-129b-4450-8eb1-e3707023874a" providerId="ADAL" clId="{2735C675-CE9F-4FDC-B37A-FC7916E68D6C}" dt="2022-04-07T13:40:12.615" v="96" actId="729"/>
        <pc:sldMkLst>
          <pc:docMk/>
          <pc:sldMk cId="2557017167" sldId="316"/>
        </pc:sldMkLst>
      </pc:sldChg>
      <pc:sldChg chg="mod modShow">
        <pc:chgData name="Hayley Meese-Cherry" userId="088f89de-129b-4450-8eb1-e3707023874a" providerId="ADAL" clId="{2735C675-CE9F-4FDC-B37A-FC7916E68D6C}" dt="2022-04-07T13:40:12.615" v="96" actId="729"/>
        <pc:sldMkLst>
          <pc:docMk/>
          <pc:sldMk cId="2634265370" sldId="320"/>
        </pc:sldMkLst>
      </pc:sldChg>
      <pc:sldChg chg="modSp mod modShow">
        <pc:chgData name="Hayley Meese-Cherry" userId="088f89de-129b-4450-8eb1-e3707023874a" providerId="ADAL" clId="{2735C675-CE9F-4FDC-B37A-FC7916E68D6C}" dt="2022-04-07T13:40:12.615" v="96" actId="729"/>
        <pc:sldMkLst>
          <pc:docMk/>
          <pc:sldMk cId="3813903500" sldId="322"/>
        </pc:sldMkLst>
        <pc:spChg chg="mod">
          <ac:chgData name="Hayley Meese-Cherry" userId="088f89de-129b-4450-8eb1-e3707023874a" providerId="ADAL" clId="{2735C675-CE9F-4FDC-B37A-FC7916E68D6C}" dt="2022-04-07T13:32:33.724" v="12" actId="20577"/>
          <ac:spMkLst>
            <pc:docMk/>
            <pc:sldMk cId="3813903500" sldId="322"/>
            <ac:spMk id="2" creationId="{B1BA3FCB-ED8C-4DC9-82EF-8AFD3847CFFF}"/>
          </ac:spMkLst>
        </pc:spChg>
      </pc:sldChg>
      <pc:sldChg chg="modSp mod modShow">
        <pc:chgData name="Hayley Meese-Cherry" userId="088f89de-129b-4450-8eb1-e3707023874a" providerId="ADAL" clId="{2735C675-CE9F-4FDC-B37A-FC7916E68D6C}" dt="2022-04-07T13:40:12.615" v="96" actId="729"/>
        <pc:sldMkLst>
          <pc:docMk/>
          <pc:sldMk cId="3620421485" sldId="323"/>
        </pc:sldMkLst>
        <pc:spChg chg="mod">
          <ac:chgData name="Hayley Meese-Cherry" userId="088f89de-129b-4450-8eb1-e3707023874a" providerId="ADAL" clId="{2735C675-CE9F-4FDC-B37A-FC7916E68D6C}" dt="2022-04-07T13:35:15.926" v="85" actId="20577"/>
          <ac:spMkLst>
            <pc:docMk/>
            <pc:sldMk cId="3620421485" sldId="323"/>
            <ac:spMk id="2" creationId="{B1BA3FCB-ED8C-4DC9-82EF-8AFD3847CFFF}"/>
          </ac:spMkLst>
        </pc:spChg>
      </pc:sldChg>
      <pc:sldChg chg="mod modShow">
        <pc:chgData name="Hayley Meese-Cherry" userId="088f89de-129b-4450-8eb1-e3707023874a" providerId="ADAL" clId="{2735C675-CE9F-4FDC-B37A-FC7916E68D6C}" dt="2022-04-07T13:40:12.615" v="96" actId="729"/>
        <pc:sldMkLst>
          <pc:docMk/>
          <pc:sldMk cId="629553689" sldId="32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350DB9-0D29-4F85-8BF7-421D26D42F72}"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074267B0-3528-4658-8C95-E2038786CC41}">
      <dgm:prSet phldrT="[Text]" custT="1"/>
      <dgm:spPr/>
      <dgm:t>
        <a:bodyPr/>
        <a:lstStyle/>
        <a:p>
          <a:r>
            <a:rPr lang="en-US" sz="2000" b="1">
              <a:latin typeface="Segoe UI" panose="020B0502040204020203" pitchFamily="34" charset="0"/>
              <a:cs typeface="Segoe UI" panose="020B0502040204020203" pitchFamily="34" charset="0"/>
            </a:rPr>
            <a:t>Draft</a:t>
          </a:r>
        </a:p>
      </dgm:t>
    </dgm:pt>
    <dgm:pt modelId="{CA2229A4-3901-4F7B-AC02-DBCDD62757B2}" type="parTrans" cxnId="{ACFA6625-AFF9-4438-AF3A-10E32199C95A}">
      <dgm:prSet/>
      <dgm:spPr/>
      <dgm:t>
        <a:bodyPr/>
        <a:lstStyle/>
        <a:p>
          <a:endParaRPr lang="en-US"/>
        </a:p>
      </dgm:t>
    </dgm:pt>
    <dgm:pt modelId="{AD0C67C8-FBD5-49C4-A4AD-5D0B6D166EA9}" type="sibTrans" cxnId="{ACFA6625-AFF9-4438-AF3A-10E32199C95A}">
      <dgm:prSet/>
      <dgm:spPr/>
      <dgm:t>
        <a:bodyPr/>
        <a:lstStyle/>
        <a:p>
          <a:endParaRPr lang="en-US"/>
        </a:p>
      </dgm:t>
    </dgm:pt>
    <dgm:pt modelId="{EF589A28-6736-458D-A9F1-EAE7FCC6F0AA}">
      <dgm:prSet phldrT="[Text]" custT="1"/>
      <dgm:spPr/>
      <dgm:t>
        <a:bodyPr/>
        <a:lstStyle/>
        <a:p>
          <a:r>
            <a:rPr lang="en-US" sz="2000" b="1">
              <a:latin typeface="Segoe UI" panose="020B0502040204020203" pitchFamily="34" charset="0"/>
              <a:cs typeface="Segoe UI" panose="020B0502040204020203" pitchFamily="34" charset="0"/>
            </a:rPr>
            <a:t>Collaborate</a:t>
          </a:r>
        </a:p>
      </dgm:t>
    </dgm:pt>
    <dgm:pt modelId="{9368EE64-E8CE-4C18-95FE-ACA86ADEBDFF}" type="parTrans" cxnId="{E43440A2-9361-4EFD-88A4-8FFFDACB12DC}">
      <dgm:prSet/>
      <dgm:spPr/>
      <dgm:t>
        <a:bodyPr/>
        <a:lstStyle/>
        <a:p>
          <a:endParaRPr lang="en-US"/>
        </a:p>
      </dgm:t>
    </dgm:pt>
    <dgm:pt modelId="{DAE1D685-0BE0-47BC-961E-A1E873F271E0}" type="sibTrans" cxnId="{E43440A2-9361-4EFD-88A4-8FFFDACB12DC}">
      <dgm:prSet/>
      <dgm:spPr/>
      <dgm:t>
        <a:bodyPr/>
        <a:lstStyle/>
        <a:p>
          <a:endParaRPr lang="en-US"/>
        </a:p>
      </dgm:t>
    </dgm:pt>
    <dgm:pt modelId="{F0B37584-10AF-4F3A-A367-F487191145FD}">
      <dgm:prSet phldrT="[Text]" custT="1"/>
      <dgm:spPr/>
      <dgm:t>
        <a:bodyPr/>
        <a:lstStyle/>
        <a:p>
          <a:r>
            <a:rPr lang="en-US" sz="2000" b="1">
              <a:latin typeface="Segoe UI" panose="020B0502040204020203" pitchFamily="34" charset="0"/>
              <a:cs typeface="Segoe UI" panose="020B0502040204020203" pitchFamily="34" charset="0"/>
            </a:rPr>
            <a:t>Publish &amp; Share</a:t>
          </a:r>
        </a:p>
      </dgm:t>
    </dgm:pt>
    <dgm:pt modelId="{55F1ABAD-BC28-45FC-A48C-B173417E786D}" type="parTrans" cxnId="{22FE4AE8-1E94-42D4-841E-7D5B459F0AA9}">
      <dgm:prSet/>
      <dgm:spPr/>
      <dgm:t>
        <a:bodyPr/>
        <a:lstStyle/>
        <a:p>
          <a:endParaRPr lang="en-US"/>
        </a:p>
      </dgm:t>
    </dgm:pt>
    <dgm:pt modelId="{BC7A4532-55A6-4B7D-9A25-8A891F184C82}" type="sibTrans" cxnId="{22FE4AE8-1E94-42D4-841E-7D5B459F0AA9}">
      <dgm:prSet/>
      <dgm:spPr/>
      <dgm:t>
        <a:bodyPr/>
        <a:lstStyle/>
        <a:p>
          <a:endParaRPr lang="en-US"/>
        </a:p>
      </dgm:t>
    </dgm:pt>
    <dgm:pt modelId="{E9F5E386-5E5D-4124-8779-10AB39D08760}" type="pres">
      <dgm:prSet presAssocID="{5E350DB9-0D29-4F85-8BF7-421D26D42F72}" presName="Name0" presStyleCnt="0">
        <dgm:presLayoutVars>
          <dgm:chMax val="7"/>
          <dgm:chPref val="7"/>
          <dgm:dir/>
          <dgm:animLvl val="lvl"/>
        </dgm:presLayoutVars>
      </dgm:prSet>
      <dgm:spPr/>
    </dgm:pt>
    <dgm:pt modelId="{7B580FFE-E177-4D56-9ABB-A6500CC1A348}" type="pres">
      <dgm:prSet presAssocID="{074267B0-3528-4658-8C95-E2038786CC41}" presName="Accent1" presStyleCnt="0"/>
      <dgm:spPr/>
    </dgm:pt>
    <dgm:pt modelId="{06BF664A-93CC-42E2-BC6A-475C5AB408E2}" type="pres">
      <dgm:prSet presAssocID="{074267B0-3528-4658-8C95-E2038786CC41}" presName="Accent" presStyleLbl="node1" presStyleIdx="0" presStyleCnt="3"/>
      <dgm:spPr>
        <a:solidFill>
          <a:schemeClr val="bg1">
            <a:lumMod val="65000"/>
          </a:schemeClr>
        </a:solidFill>
        <a:ln w="28575">
          <a:solidFill>
            <a:schemeClr val="bg1">
              <a:lumMod val="50000"/>
            </a:schemeClr>
          </a:solidFill>
        </a:ln>
      </dgm:spPr>
    </dgm:pt>
    <dgm:pt modelId="{9D4DE5F3-045A-4742-9C07-BD5D6B8CCE06}" type="pres">
      <dgm:prSet presAssocID="{074267B0-3528-4658-8C95-E2038786CC41}" presName="Parent1" presStyleLbl="revTx" presStyleIdx="0" presStyleCnt="3" custScaleX="111115">
        <dgm:presLayoutVars>
          <dgm:chMax val="1"/>
          <dgm:chPref val="1"/>
          <dgm:bulletEnabled val="1"/>
        </dgm:presLayoutVars>
      </dgm:prSet>
      <dgm:spPr/>
    </dgm:pt>
    <dgm:pt modelId="{85F33C70-AF25-463B-B475-7382382F0AF1}" type="pres">
      <dgm:prSet presAssocID="{EF589A28-6736-458D-A9F1-EAE7FCC6F0AA}" presName="Accent2" presStyleCnt="0"/>
      <dgm:spPr/>
    </dgm:pt>
    <dgm:pt modelId="{EEAC8B44-3D79-4752-B429-CEB8512E9B72}" type="pres">
      <dgm:prSet presAssocID="{EF589A28-6736-458D-A9F1-EAE7FCC6F0AA}" presName="Accent" presStyleLbl="node1" presStyleIdx="1" presStyleCnt="3"/>
      <dgm:spPr>
        <a:solidFill>
          <a:schemeClr val="bg1">
            <a:lumMod val="65000"/>
          </a:schemeClr>
        </a:solidFill>
        <a:ln w="28575">
          <a:solidFill>
            <a:schemeClr val="bg1">
              <a:lumMod val="50000"/>
            </a:schemeClr>
          </a:solidFill>
        </a:ln>
      </dgm:spPr>
    </dgm:pt>
    <dgm:pt modelId="{FDD37A50-2BAE-4DB6-9C37-46F38C853699}" type="pres">
      <dgm:prSet presAssocID="{EF589A28-6736-458D-A9F1-EAE7FCC6F0AA}" presName="Parent2" presStyleLbl="revTx" presStyleIdx="1" presStyleCnt="3" custScaleX="111115">
        <dgm:presLayoutVars>
          <dgm:chMax val="1"/>
          <dgm:chPref val="1"/>
          <dgm:bulletEnabled val="1"/>
        </dgm:presLayoutVars>
      </dgm:prSet>
      <dgm:spPr/>
    </dgm:pt>
    <dgm:pt modelId="{70E2F153-E73E-426F-ACD3-84DC506A3098}" type="pres">
      <dgm:prSet presAssocID="{F0B37584-10AF-4F3A-A367-F487191145FD}" presName="Accent3" presStyleCnt="0"/>
      <dgm:spPr/>
    </dgm:pt>
    <dgm:pt modelId="{10A6A1DA-04AC-4DA5-86B9-5C251BB86326}" type="pres">
      <dgm:prSet presAssocID="{F0B37584-10AF-4F3A-A367-F487191145FD}" presName="Accent" presStyleLbl="node1" presStyleIdx="2" presStyleCnt="3"/>
      <dgm:spPr>
        <a:solidFill>
          <a:schemeClr val="bg1">
            <a:lumMod val="65000"/>
          </a:schemeClr>
        </a:solidFill>
        <a:ln w="28575">
          <a:solidFill>
            <a:schemeClr val="bg1">
              <a:lumMod val="50000"/>
            </a:schemeClr>
          </a:solidFill>
        </a:ln>
      </dgm:spPr>
    </dgm:pt>
    <dgm:pt modelId="{E94AEB0D-D604-4A7F-9393-54B54C91B5C8}" type="pres">
      <dgm:prSet presAssocID="{F0B37584-10AF-4F3A-A367-F487191145FD}" presName="Parent3" presStyleLbl="revTx" presStyleIdx="2" presStyleCnt="3" custScaleX="111115">
        <dgm:presLayoutVars>
          <dgm:chMax val="1"/>
          <dgm:chPref val="1"/>
          <dgm:bulletEnabled val="1"/>
        </dgm:presLayoutVars>
      </dgm:prSet>
      <dgm:spPr/>
    </dgm:pt>
  </dgm:ptLst>
  <dgm:cxnLst>
    <dgm:cxn modelId="{09837611-F7D0-4DBA-972F-423E14B449CC}" type="presOf" srcId="{F0B37584-10AF-4F3A-A367-F487191145FD}" destId="{E94AEB0D-D604-4A7F-9393-54B54C91B5C8}" srcOrd="0" destOrd="0" presId="urn:microsoft.com/office/officeart/2009/layout/CircleArrowProcess"/>
    <dgm:cxn modelId="{5CDA181F-3AD9-400A-B06A-4017E3667DD0}" type="presOf" srcId="{EF589A28-6736-458D-A9F1-EAE7FCC6F0AA}" destId="{FDD37A50-2BAE-4DB6-9C37-46F38C853699}" srcOrd="0" destOrd="0" presId="urn:microsoft.com/office/officeart/2009/layout/CircleArrowProcess"/>
    <dgm:cxn modelId="{ACFA6625-AFF9-4438-AF3A-10E32199C95A}" srcId="{5E350DB9-0D29-4F85-8BF7-421D26D42F72}" destId="{074267B0-3528-4658-8C95-E2038786CC41}" srcOrd="0" destOrd="0" parTransId="{CA2229A4-3901-4F7B-AC02-DBCDD62757B2}" sibTransId="{AD0C67C8-FBD5-49C4-A4AD-5D0B6D166EA9}"/>
    <dgm:cxn modelId="{E87CAD96-F1D6-48EC-9B11-110510A915D3}" type="presOf" srcId="{5E350DB9-0D29-4F85-8BF7-421D26D42F72}" destId="{E9F5E386-5E5D-4124-8779-10AB39D08760}" srcOrd="0" destOrd="0" presId="urn:microsoft.com/office/officeart/2009/layout/CircleArrowProcess"/>
    <dgm:cxn modelId="{E43440A2-9361-4EFD-88A4-8FFFDACB12DC}" srcId="{5E350DB9-0D29-4F85-8BF7-421D26D42F72}" destId="{EF589A28-6736-458D-A9F1-EAE7FCC6F0AA}" srcOrd="1" destOrd="0" parTransId="{9368EE64-E8CE-4C18-95FE-ACA86ADEBDFF}" sibTransId="{DAE1D685-0BE0-47BC-961E-A1E873F271E0}"/>
    <dgm:cxn modelId="{22FE4AE8-1E94-42D4-841E-7D5B459F0AA9}" srcId="{5E350DB9-0D29-4F85-8BF7-421D26D42F72}" destId="{F0B37584-10AF-4F3A-A367-F487191145FD}" srcOrd="2" destOrd="0" parTransId="{55F1ABAD-BC28-45FC-A48C-B173417E786D}" sibTransId="{BC7A4532-55A6-4B7D-9A25-8A891F184C82}"/>
    <dgm:cxn modelId="{165C5BFE-7D64-4712-BEED-04E84CE6643E}" type="presOf" srcId="{074267B0-3528-4658-8C95-E2038786CC41}" destId="{9D4DE5F3-045A-4742-9C07-BD5D6B8CCE06}" srcOrd="0" destOrd="0" presId="urn:microsoft.com/office/officeart/2009/layout/CircleArrowProcess"/>
    <dgm:cxn modelId="{85B90E57-3D12-43FD-9F27-A55C6DCF5A24}" type="presParOf" srcId="{E9F5E386-5E5D-4124-8779-10AB39D08760}" destId="{7B580FFE-E177-4D56-9ABB-A6500CC1A348}" srcOrd="0" destOrd="0" presId="urn:microsoft.com/office/officeart/2009/layout/CircleArrowProcess"/>
    <dgm:cxn modelId="{3201AD62-298F-418F-9271-05675EB2F658}" type="presParOf" srcId="{7B580FFE-E177-4D56-9ABB-A6500CC1A348}" destId="{06BF664A-93CC-42E2-BC6A-475C5AB408E2}" srcOrd="0" destOrd="0" presId="urn:microsoft.com/office/officeart/2009/layout/CircleArrowProcess"/>
    <dgm:cxn modelId="{166F125E-AA77-482D-95C8-DBB58F900B5F}" type="presParOf" srcId="{E9F5E386-5E5D-4124-8779-10AB39D08760}" destId="{9D4DE5F3-045A-4742-9C07-BD5D6B8CCE06}" srcOrd="1" destOrd="0" presId="urn:microsoft.com/office/officeart/2009/layout/CircleArrowProcess"/>
    <dgm:cxn modelId="{D2F99D9A-452E-470F-BC97-38AE902CE24D}" type="presParOf" srcId="{E9F5E386-5E5D-4124-8779-10AB39D08760}" destId="{85F33C70-AF25-463B-B475-7382382F0AF1}" srcOrd="2" destOrd="0" presId="urn:microsoft.com/office/officeart/2009/layout/CircleArrowProcess"/>
    <dgm:cxn modelId="{897BBDA0-79BB-4C51-9A8B-887E4AD23859}" type="presParOf" srcId="{85F33C70-AF25-463B-B475-7382382F0AF1}" destId="{EEAC8B44-3D79-4752-B429-CEB8512E9B72}" srcOrd="0" destOrd="0" presId="urn:microsoft.com/office/officeart/2009/layout/CircleArrowProcess"/>
    <dgm:cxn modelId="{78D6D7D4-CB52-441A-82DD-869A5C097E07}" type="presParOf" srcId="{E9F5E386-5E5D-4124-8779-10AB39D08760}" destId="{FDD37A50-2BAE-4DB6-9C37-46F38C853699}" srcOrd="3" destOrd="0" presId="urn:microsoft.com/office/officeart/2009/layout/CircleArrowProcess"/>
    <dgm:cxn modelId="{79E3776A-CCB1-4B5D-891F-EB1546DBE8E2}" type="presParOf" srcId="{E9F5E386-5E5D-4124-8779-10AB39D08760}" destId="{70E2F153-E73E-426F-ACD3-84DC506A3098}" srcOrd="4" destOrd="0" presId="urn:microsoft.com/office/officeart/2009/layout/CircleArrowProcess"/>
    <dgm:cxn modelId="{C3C25C3A-AA86-4D0B-890B-F10B64ED9240}" type="presParOf" srcId="{70E2F153-E73E-426F-ACD3-84DC506A3098}" destId="{10A6A1DA-04AC-4DA5-86B9-5C251BB86326}" srcOrd="0" destOrd="0" presId="urn:microsoft.com/office/officeart/2009/layout/CircleArrowProcess"/>
    <dgm:cxn modelId="{C31F570E-990A-46C8-AE30-32D873416154}" type="presParOf" srcId="{E9F5E386-5E5D-4124-8779-10AB39D08760}" destId="{E94AEB0D-D604-4A7F-9393-54B54C91B5C8}" srcOrd="5" destOrd="0" presId="urn:microsoft.com/office/officeart/2009/layout/CircleArrowProcess"/>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F664A-93CC-42E2-BC6A-475C5AB408E2}">
      <dsp:nvSpPr>
        <dsp:cNvPr id="0" name=""/>
        <dsp:cNvSpPr/>
      </dsp:nvSpPr>
      <dsp:spPr>
        <a:xfrm>
          <a:off x="1702421" y="137724"/>
          <a:ext cx="2946179" cy="2946627"/>
        </a:xfrm>
        <a:prstGeom prst="circularArrow">
          <a:avLst>
            <a:gd name="adj1" fmla="val 10980"/>
            <a:gd name="adj2" fmla="val 1142322"/>
            <a:gd name="adj3" fmla="val 4500000"/>
            <a:gd name="adj4" fmla="val 10800000"/>
            <a:gd name="adj5" fmla="val 12500"/>
          </a:avLst>
        </a:prstGeom>
        <a:solidFill>
          <a:schemeClr val="bg1">
            <a:lumMod val="65000"/>
          </a:schemeClr>
        </a:solidFill>
        <a:ln w="285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DE5F3-045A-4742-9C07-BD5D6B8CCE06}">
      <dsp:nvSpPr>
        <dsp:cNvPr id="0" name=""/>
        <dsp:cNvSpPr/>
      </dsp:nvSpPr>
      <dsp:spPr>
        <a:xfrm>
          <a:off x="2262639" y="1201546"/>
          <a:ext cx="1819102" cy="81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Segoe UI" panose="020B0502040204020203" pitchFamily="34" charset="0"/>
              <a:cs typeface="Segoe UI" panose="020B0502040204020203" pitchFamily="34" charset="0"/>
            </a:rPr>
            <a:t>Draft</a:t>
          </a:r>
        </a:p>
      </dsp:txBody>
      <dsp:txXfrm>
        <a:off x="2262639" y="1201546"/>
        <a:ext cx="1819102" cy="818371"/>
      </dsp:txXfrm>
    </dsp:sp>
    <dsp:sp modelId="{EEAC8B44-3D79-4752-B429-CEB8512E9B72}">
      <dsp:nvSpPr>
        <dsp:cNvPr id="0" name=""/>
        <dsp:cNvSpPr/>
      </dsp:nvSpPr>
      <dsp:spPr>
        <a:xfrm>
          <a:off x="884130" y="1830780"/>
          <a:ext cx="2946179" cy="2946627"/>
        </a:xfrm>
        <a:prstGeom prst="leftCircularArrow">
          <a:avLst>
            <a:gd name="adj1" fmla="val 10980"/>
            <a:gd name="adj2" fmla="val 1142322"/>
            <a:gd name="adj3" fmla="val 6300000"/>
            <a:gd name="adj4" fmla="val 18900000"/>
            <a:gd name="adj5" fmla="val 12500"/>
          </a:avLst>
        </a:prstGeom>
        <a:solidFill>
          <a:schemeClr val="bg1">
            <a:lumMod val="65000"/>
          </a:schemeClr>
        </a:solidFill>
        <a:ln w="285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D37A50-2BAE-4DB6-9C37-46F38C853699}">
      <dsp:nvSpPr>
        <dsp:cNvPr id="0" name=""/>
        <dsp:cNvSpPr/>
      </dsp:nvSpPr>
      <dsp:spPr>
        <a:xfrm>
          <a:off x="1447668" y="2904396"/>
          <a:ext cx="1819102" cy="81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Segoe UI" panose="020B0502040204020203" pitchFamily="34" charset="0"/>
              <a:cs typeface="Segoe UI" panose="020B0502040204020203" pitchFamily="34" charset="0"/>
            </a:rPr>
            <a:t>Collaborate</a:t>
          </a:r>
        </a:p>
      </dsp:txBody>
      <dsp:txXfrm>
        <a:off x="1447668" y="2904396"/>
        <a:ext cx="1819102" cy="818371"/>
      </dsp:txXfrm>
    </dsp:sp>
    <dsp:sp modelId="{10A6A1DA-04AC-4DA5-86B9-5C251BB86326}">
      <dsp:nvSpPr>
        <dsp:cNvPr id="0" name=""/>
        <dsp:cNvSpPr/>
      </dsp:nvSpPr>
      <dsp:spPr>
        <a:xfrm>
          <a:off x="1912111" y="3726440"/>
          <a:ext cx="2531224" cy="2532238"/>
        </a:xfrm>
        <a:prstGeom prst="blockArc">
          <a:avLst>
            <a:gd name="adj1" fmla="val 13500000"/>
            <a:gd name="adj2" fmla="val 10800000"/>
            <a:gd name="adj3" fmla="val 12740"/>
          </a:avLst>
        </a:prstGeom>
        <a:solidFill>
          <a:schemeClr val="bg1">
            <a:lumMod val="65000"/>
          </a:schemeClr>
        </a:solidFill>
        <a:ln w="285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4AEB0D-D604-4A7F-9393-54B54C91B5C8}">
      <dsp:nvSpPr>
        <dsp:cNvPr id="0" name=""/>
        <dsp:cNvSpPr/>
      </dsp:nvSpPr>
      <dsp:spPr>
        <a:xfrm>
          <a:off x="2266512" y="4609694"/>
          <a:ext cx="1819102" cy="818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a:latin typeface="Segoe UI" panose="020B0502040204020203" pitchFamily="34" charset="0"/>
              <a:cs typeface="Segoe UI" panose="020B0502040204020203" pitchFamily="34" charset="0"/>
            </a:rPr>
            <a:t>Publish &amp; Share</a:t>
          </a:r>
        </a:p>
      </dsp:txBody>
      <dsp:txXfrm>
        <a:off x="2266512" y="4609694"/>
        <a:ext cx="1819102" cy="818371"/>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031BA-4697-44DD-BA3B-430A69E937D2}" type="datetimeFigureOut">
              <a:rPr lang="en-US" smtClean="0"/>
              <a:t>7/28/2022</a:t>
            </a:fld>
            <a:endParaRPr lang="en-US"/>
          </a:p>
        </p:txBody>
      </p:sp>
      <p:sp>
        <p:nvSpPr>
          <p:cNvPr id="4" name="Slide Image Placeholder 3"/>
          <p:cNvSpPr>
            <a:spLocks noGrp="1" noRot="1" noChangeAspect="1"/>
          </p:cNvSpPr>
          <p:nvPr>
            <p:ph type="sldImg" idx="2"/>
          </p:nvPr>
        </p:nvSpPr>
        <p:spPr>
          <a:xfrm>
            <a:off x="2289175" y="1143000"/>
            <a:ext cx="22796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0E5E8-FB7D-4737-97FC-478EC60A7409}" type="slidenum">
              <a:rPr lang="en-US" smtClean="0"/>
              <a:t>‹#›</a:t>
            </a:fld>
            <a:endParaRPr lang="en-US"/>
          </a:p>
        </p:txBody>
      </p:sp>
    </p:spTree>
    <p:extLst>
      <p:ext uri="{BB962C8B-B14F-4D97-AF65-F5344CB8AC3E}">
        <p14:creationId xmlns:p14="http://schemas.microsoft.com/office/powerpoint/2010/main" val="4258024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arepoi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pic>
        <p:nvPicPr>
          <p:cNvPr id="11" name="Picture 10">
            <a:extLst>
              <a:ext uri="{FF2B5EF4-FFF2-40B4-BE49-F238E27FC236}">
                <a16:creationId xmlns:a16="http://schemas.microsoft.com/office/drawing/2014/main" id="{028BB6F8-32B6-462E-885D-C69299B37D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07943" y="9744074"/>
            <a:ext cx="1028826" cy="771526"/>
          </a:xfrm>
          <a:prstGeom prst="rect">
            <a:avLst/>
          </a:prstGeom>
        </p:spPr>
      </p:pic>
      <p:sp>
        <p:nvSpPr>
          <p:cNvPr id="12" name="Rectangle 11">
            <a:extLst>
              <a:ext uri="{FF2B5EF4-FFF2-40B4-BE49-F238E27FC236}">
                <a16:creationId xmlns:a16="http://schemas.microsoft.com/office/drawing/2014/main" id="{22D3F6C9-2707-4D76-9452-8AC858879247}"/>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pic>
        <p:nvPicPr>
          <p:cNvPr id="13" name="Picture 12" descr="Logo&#10;&#10;Description automatically generated with low confidence">
            <a:extLst>
              <a:ext uri="{FF2B5EF4-FFF2-40B4-BE49-F238E27FC236}">
                <a16:creationId xmlns:a16="http://schemas.microsoft.com/office/drawing/2014/main" id="{C0B4B971-8BFC-462E-AB9B-1E0868E6C31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894" t="11118" r="12042" b="13199"/>
          <a:stretch/>
        </p:blipFill>
        <p:spPr>
          <a:xfrm>
            <a:off x="6608997" y="212417"/>
            <a:ext cx="939566" cy="640080"/>
          </a:xfrm>
          <a:prstGeom prst="rect">
            <a:avLst/>
          </a:prstGeom>
        </p:spPr>
      </p:pic>
      <p:cxnSp>
        <p:nvCxnSpPr>
          <p:cNvPr id="14" name="Straight Connector 13">
            <a:extLst>
              <a:ext uri="{FF2B5EF4-FFF2-40B4-BE49-F238E27FC236}">
                <a16:creationId xmlns:a16="http://schemas.microsoft.com/office/drawing/2014/main" id="{BE85C325-494D-4226-AFC2-C51BAE9E60B1}"/>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F9B3A55-CAFA-4A03-830B-A620D93448BF}"/>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0479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FormsQr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pic>
        <p:nvPicPr>
          <p:cNvPr id="7" name="Picture 6">
            <a:extLst>
              <a:ext uri="{FF2B5EF4-FFF2-40B4-BE49-F238E27FC236}">
                <a16:creationId xmlns:a16="http://schemas.microsoft.com/office/drawing/2014/main" id="{25810586-7177-4250-83A7-6A2AE638EDD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562" b="5562"/>
          <a:stretch/>
        </p:blipFill>
        <p:spPr>
          <a:xfrm>
            <a:off x="6357324" y="9546381"/>
            <a:ext cx="1232195" cy="822960"/>
          </a:xfrm>
          <a:prstGeom prst="rect">
            <a:avLst/>
          </a:prstGeom>
        </p:spPr>
      </p:pic>
    </p:spTree>
    <p:extLst>
      <p:ext uri="{BB962C8B-B14F-4D97-AF65-F5344CB8AC3E}">
        <p14:creationId xmlns:p14="http://schemas.microsoft.com/office/powerpoint/2010/main" val="3603466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neDrive QR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562" b="5562"/>
          <a:stretch/>
        </p:blipFill>
        <p:spPr>
          <a:xfrm>
            <a:off x="6357324" y="9546381"/>
            <a:ext cx="1232195" cy="822960"/>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DAECD9F9-4FE7-4933-8DCC-F78965DBD52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894" t="11118" r="12042" b="13199"/>
          <a:stretch/>
        </p:blipFill>
        <p:spPr>
          <a:xfrm>
            <a:off x="6608997" y="212417"/>
            <a:ext cx="939566" cy="640080"/>
          </a:xfrm>
          <a:prstGeom prst="rect">
            <a:avLst/>
          </a:prstGeom>
        </p:spPr>
      </p:pic>
    </p:spTree>
    <p:extLst>
      <p:ext uri="{BB962C8B-B14F-4D97-AF65-F5344CB8AC3E}">
        <p14:creationId xmlns:p14="http://schemas.microsoft.com/office/powerpoint/2010/main" val="15933928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59861"/>
            <a:ext cx="6703695"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799291"/>
            <a:ext cx="6703695"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746406"/>
            <a:ext cx="1748790" cy="559858"/>
          </a:xfrm>
          <a:prstGeom prst="rect">
            <a:avLst/>
          </a:prstGeom>
        </p:spPr>
        <p:txBody>
          <a:bodyPr vert="horz" lIns="91440" tIns="45720" rIns="91440" bIns="45720" rtlCol="0" anchor="ctr"/>
          <a:lstStyle>
            <a:lvl1pPr algn="l">
              <a:defRPr sz="1020">
                <a:solidFill>
                  <a:schemeClr val="tx1">
                    <a:tint val="75000"/>
                  </a:schemeClr>
                </a:solidFill>
                <a:latin typeface="Segoe UI" panose="020B0502040204020203" pitchFamily="34" charset="0"/>
                <a:cs typeface="Segoe UI" panose="020B0502040204020203" pitchFamily="34" charset="0"/>
              </a:defRPr>
            </a:lvl1pPr>
          </a:lstStyle>
          <a:p>
            <a:fld id="{208EF5AA-1F5C-4CE0-91D2-DE4F22C12E13}" type="datetimeFigureOut">
              <a:rPr lang="en-US" smtClean="0"/>
              <a:pPr/>
              <a:t>7/28/2022</a:t>
            </a:fld>
            <a:endParaRPr lang="en-US"/>
          </a:p>
        </p:txBody>
      </p:sp>
    </p:spTree>
    <p:extLst>
      <p:ext uri="{BB962C8B-B14F-4D97-AF65-F5344CB8AC3E}">
        <p14:creationId xmlns:p14="http://schemas.microsoft.com/office/powerpoint/2010/main" val="183752317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algn="l" defTabSz="777240" rtl="0" eaLnBrk="1" latinLnBrk="0" hangingPunct="1">
        <a:lnSpc>
          <a:spcPct val="90000"/>
        </a:lnSpc>
        <a:spcBef>
          <a:spcPct val="0"/>
        </a:spcBef>
        <a:buNone/>
        <a:defRPr sz="3740" kern="1200">
          <a:solidFill>
            <a:schemeClr val="tx1"/>
          </a:solidFill>
          <a:latin typeface="Segoe UI" panose="020B0502040204020203" pitchFamily="34" charset="0"/>
          <a:ea typeface="+mj-ea"/>
          <a:cs typeface="Segoe UI" panose="020B0502040204020203" pitchFamily="34" charset="0"/>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egoe UI" panose="020B0502040204020203" pitchFamily="34" charset="0"/>
          <a:ea typeface="+mn-ea"/>
          <a:cs typeface="Segoe UI" panose="020B0502040204020203"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egoe UI" panose="020B0502040204020203" pitchFamily="34" charset="0"/>
          <a:ea typeface="+mn-ea"/>
          <a:cs typeface="Segoe UI" panose="020B0502040204020203" pitchFamily="34" charset="0"/>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egoe UI" panose="020B0502040204020203" pitchFamily="34" charset="0"/>
          <a:ea typeface="+mn-ea"/>
          <a:cs typeface="Segoe UI" panose="020B0502040204020203" pitchFamily="34" charset="0"/>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egoe UI" panose="020B0502040204020203" pitchFamily="34" charset="0"/>
          <a:ea typeface="+mn-ea"/>
          <a:cs typeface="Segoe UI" panose="020B0502040204020203" pitchFamily="34" charset="0"/>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egoe UI" panose="020B0502040204020203" pitchFamily="34" charset="0"/>
          <a:ea typeface="+mn-ea"/>
          <a:cs typeface="Segoe UI" panose="020B0502040204020203" pitchFamily="34" charset="0"/>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18" Type="http://schemas.microsoft.com/office/2007/relationships/diagramDrawing" Target="../diagrams/drawing1.xml"/><Relationship Id="rId3" Type="http://schemas.openxmlformats.org/officeDocument/2006/relationships/image" Target="../media/image5.svg"/><Relationship Id="rId21" Type="http://schemas.openxmlformats.org/officeDocument/2006/relationships/image" Target="../media/image18.png"/><Relationship Id="rId7" Type="http://schemas.openxmlformats.org/officeDocument/2006/relationships/image" Target="../media/image9.svg"/><Relationship Id="rId12" Type="http://schemas.openxmlformats.org/officeDocument/2006/relationships/image" Target="../media/image14.png"/><Relationship Id="rId17" Type="http://schemas.openxmlformats.org/officeDocument/2006/relationships/diagramColors" Target="../diagrams/colors1.xml"/><Relationship Id="rId2" Type="http://schemas.openxmlformats.org/officeDocument/2006/relationships/image" Target="../media/image4.png"/><Relationship Id="rId16" Type="http://schemas.openxmlformats.org/officeDocument/2006/relationships/diagramQuickStyle" Target="../diagrams/quickStyle1.xml"/><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5" Type="http://schemas.openxmlformats.org/officeDocument/2006/relationships/diagramLayout" Target="../diagrams/layout1.xml"/><Relationship Id="rId10" Type="http://schemas.openxmlformats.org/officeDocument/2006/relationships/image" Target="../media/image12.png"/><Relationship Id="rId19"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1.svg"/><Relationship Id="rId1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162655" y="280165"/>
            <a:ext cx="641852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What is OneDrive &amp; Document Lifecycle</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50" name="TextBox 49">
            <a:extLst>
              <a:ext uri="{FF2B5EF4-FFF2-40B4-BE49-F238E27FC236}">
                <a16:creationId xmlns:a16="http://schemas.microsoft.com/office/drawing/2014/main" id="{398AB191-EFD1-46AA-97DA-596D89055FE2}"/>
              </a:ext>
            </a:extLst>
          </p:cNvPr>
          <p:cNvSpPr txBox="1"/>
          <p:nvPr/>
        </p:nvSpPr>
        <p:spPr>
          <a:xfrm>
            <a:off x="221614" y="1169423"/>
            <a:ext cx="4414347" cy="2446824"/>
          </a:xfrm>
          <a:prstGeom prst="rect">
            <a:avLst/>
          </a:prstGeom>
          <a:noFill/>
          <a:ln w="28575">
            <a:noFill/>
          </a:ln>
        </p:spPr>
        <p:txBody>
          <a:bodyPr wrap="square" rtlCol="0">
            <a:spAutoFit/>
          </a:bodyPr>
          <a:lstStyle/>
          <a:p>
            <a:pPr>
              <a:spcBef>
                <a:spcPts val="300"/>
              </a:spcBef>
              <a:spcAft>
                <a:spcPts val="300"/>
              </a:spcAft>
            </a:pPr>
            <a:r>
              <a:rPr lang="en-US" sz="1600" b="1" dirty="0">
                <a:latin typeface="Segoe UI" panose="020B0502040204020203" pitchFamily="34" charset="0"/>
                <a:cs typeface="Segoe UI" panose="020B0502040204020203" pitchFamily="34" charset="0"/>
              </a:rPr>
              <a:t>What is OneDrive?</a:t>
            </a:r>
          </a:p>
          <a:p>
            <a:pPr>
              <a:spcBef>
                <a:spcPts val="300"/>
              </a:spcBef>
              <a:spcAft>
                <a:spcPts val="300"/>
              </a:spcAft>
            </a:pPr>
            <a:r>
              <a:rPr lang="en-US" sz="1400" dirty="0">
                <a:latin typeface="Segoe UI" panose="020B0502040204020203" pitchFamily="34" charset="0"/>
                <a:cs typeface="Segoe UI" panose="020B0502040204020203" pitchFamily="34" charset="0"/>
              </a:rPr>
              <a:t>OneDrive is a Microsoft cloud service that connects you to all your files. It lets you store and protect your files, share them with others, and get to them from anywhere on all your devices. OneDrive allows you to:</a:t>
            </a:r>
          </a:p>
          <a:p>
            <a:pPr marL="285750" indent="-285750">
              <a:spcBef>
                <a:spcPts val="300"/>
              </a:spcBef>
              <a:spcAft>
                <a:spcPts val="300"/>
              </a:spcAft>
              <a:buFont typeface="Arial" panose="020B0604020202020204" pitchFamily="34" charset="0"/>
              <a:buChar char="•"/>
            </a:pPr>
            <a:r>
              <a:rPr lang="en-US" sz="1400" dirty="0">
                <a:latin typeface="Segoe UI" panose="020B0502040204020203" pitchFamily="34" charset="0"/>
                <a:cs typeface="Segoe UI" panose="020B0502040204020203" pitchFamily="34" charset="0"/>
              </a:rPr>
              <a:t>Upload and download files and folders</a:t>
            </a:r>
          </a:p>
          <a:p>
            <a:pPr marL="285750" indent="-285750">
              <a:spcBef>
                <a:spcPts val="300"/>
              </a:spcBef>
              <a:spcAft>
                <a:spcPts val="300"/>
              </a:spcAft>
              <a:buFont typeface="Arial" panose="020B0604020202020204" pitchFamily="34" charset="0"/>
              <a:buChar char="•"/>
            </a:pPr>
            <a:r>
              <a:rPr lang="en-US" sz="1400" dirty="0">
                <a:latin typeface="Segoe UI" panose="020B0502040204020203" pitchFamily="34" charset="0"/>
                <a:cs typeface="Segoe UI" panose="020B0502040204020203" pitchFamily="34" charset="0"/>
              </a:rPr>
              <a:t>Access from any device, anytime and anywhere </a:t>
            </a:r>
          </a:p>
          <a:p>
            <a:pPr marL="285750" indent="-285750">
              <a:spcBef>
                <a:spcPts val="300"/>
              </a:spcBef>
              <a:spcAft>
                <a:spcPts val="300"/>
              </a:spcAft>
              <a:buFont typeface="Arial" panose="020B0604020202020204" pitchFamily="34" charset="0"/>
              <a:buChar char="•"/>
            </a:pPr>
            <a:r>
              <a:rPr lang="en-US" sz="1400" dirty="0">
                <a:latin typeface="Segoe UI" panose="020B0502040204020203" pitchFamily="34" charset="0"/>
                <a:cs typeface="Segoe UI" panose="020B0502040204020203" pitchFamily="34" charset="0"/>
              </a:rPr>
              <a:t>Share files internally and externally</a:t>
            </a:r>
          </a:p>
          <a:p>
            <a:pPr marL="285750" indent="-285750">
              <a:spcBef>
                <a:spcPts val="300"/>
              </a:spcBef>
              <a:spcAft>
                <a:spcPts val="300"/>
              </a:spcAft>
              <a:buFont typeface="Arial" panose="020B0604020202020204" pitchFamily="34" charset="0"/>
              <a:buChar char="•"/>
            </a:pPr>
            <a:r>
              <a:rPr lang="en-US" sz="1400" dirty="0">
                <a:latin typeface="Segoe UI" panose="020B0502040204020203" pitchFamily="34" charset="0"/>
                <a:cs typeface="Segoe UI" panose="020B0502040204020203" pitchFamily="34" charset="0"/>
              </a:rPr>
              <a:t>Collaborate real-time</a:t>
            </a:r>
          </a:p>
        </p:txBody>
      </p:sp>
      <p:grpSp>
        <p:nvGrpSpPr>
          <p:cNvPr id="13" name="Group 12">
            <a:extLst>
              <a:ext uri="{FF2B5EF4-FFF2-40B4-BE49-F238E27FC236}">
                <a16:creationId xmlns:a16="http://schemas.microsoft.com/office/drawing/2014/main" id="{B9DA1C26-C998-41FC-9963-74B54DDA8A49}"/>
              </a:ext>
            </a:extLst>
          </p:cNvPr>
          <p:cNvGrpSpPr/>
          <p:nvPr/>
        </p:nvGrpSpPr>
        <p:grpSpPr>
          <a:xfrm>
            <a:off x="4627131" y="954823"/>
            <a:ext cx="2923655" cy="2876024"/>
            <a:chOff x="3882669" y="935627"/>
            <a:chExt cx="5475867" cy="5194042"/>
          </a:xfrm>
        </p:grpSpPr>
        <p:grpSp>
          <p:nvGrpSpPr>
            <p:cNvPr id="14" name="Group 13">
              <a:extLst>
                <a:ext uri="{FF2B5EF4-FFF2-40B4-BE49-F238E27FC236}">
                  <a16:creationId xmlns:a16="http://schemas.microsoft.com/office/drawing/2014/main" id="{06EBD512-A480-4313-A5AB-3963337AF65B}"/>
                </a:ext>
              </a:extLst>
            </p:cNvPr>
            <p:cNvGrpSpPr/>
            <p:nvPr/>
          </p:nvGrpSpPr>
          <p:grpSpPr>
            <a:xfrm>
              <a:off x="3882669" y="935627"/>
              <a:ext cx="5194042" cy="5194042"/>
              <a:chOff x="3882669" y="935627"/>
              <a:chExt cx="5194042" cy="5194042"/>
            </a:xfrm>
          </p:grpSpPr>
          <p:pic>
            <p:nvPicPr>
              <p:cNvPr id="27" name="Graphic 26" descr="Cloud">
                <a:extLst>
                  <a:ext uri="{FF2B5EF4-FFF2-40B4-BE49-F238E27FC236}">
                    <a16:creationId xmlns:a16="http://schemas.microsoft.com/office/drawing/2014/main" id="{73EDB43F-D21C-4D5B-8169-D15157A536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82669" y="935627"/>
                <a:ext cx="5194042" cy="5194042"/>
              </a:xfrm>
              <a:prstGeom prst="rect">
                <a:avLst/>
              </a:prstGeom>
            </p:spPr>
          </p:pic>
          <p:pic>
            <p:nvPicPr>
              <p:cNvPr id="28" name="Graphic 27" descr="Arrow: Clockwise curve">
                <a:extLst>
                  <a:ext uri="{FF2B5EF4-FFF2-40B4-BE49-F238E27FC236}">
                    <a16:creationId xmlns:a16="http://schemas.microsoft.com/office/drawing/2014/main" id="{E369E6DB-8FC9-407F-A91E-0A659F2222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7888217" y="4701309"/>
                <a:ext cx="1185154" cy="1185154"/>
              </a:xfrm>
              <a:prstGeom prst="rect">
                <a:avLst/>
              </a:prstGeom>
            </p:spPr>
          </p:pic>
        </p:grpSp>
        <p:grpSp>
          <p:nvGrpSpPr>
            <p:cNvPr id="15" name="Group 14">
              <a:extLst>
                <a:ext uri="{FF2B5EF4-FFF2-40B4-BE49-F238E27FC236}">
                  <a16:creationId xmlns:a16="http://schemas.microsoft.com/office/drawing/2014/main" id="{9694775B-7A92-4A2E-AE27-FEF6E8D4F237}"/>
                </a:ext>
              </a:extLst>
            </p:cNvPr>
            <p:cNvGrpSpPr/>
            <p:nvPr/>
          </p:nvGrpSpPr>
          <p:grpSpPr>
            <a:xfrm>
              <a:off x="4816540" y="2261191"/>
              <a:ext cx="4541996" cy="2695978"/>
              <a:chOff x="4816540" y="2261191"/>
              <a:chExt cx="4541996" cy="2695978"/>
            </a:xfrm>
          </p:grpSpPr>
          <p:pic>
            <p:nvPicPr>
              <p:cNvPr id="16" name="Graphic 15" descr="Document">
                <a:extLst>
                  <a:ext uri="{FF2B5EF4-FFF2-40B4-BE49-F238E27FC236}">
                    <a16:creationId xmlns:a16="http://schemas.microsoft.com/office/drawing/2014/main" id="{6B991621-5C3F-4C58-99D6-BAA677C6C8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816540" y="4096249"/>
                <a:ext cx="487064" cy="487064"/>
              </a:xfrm>
              <a:prstGeom prst="rect">
                <a:avLst/>
              </a:prstGeom>
            </p:spPr>
          </p:pic>
          <p:pic>
            <p:nvPicPr>
              <p:cNvPr id="17" name="Graphic 16" descr="Folder">
                <a:extLst>
                  <a:ext uri="{FF2B5EF4-FFF2-40B4-BE49-F238E27FC236}">
                    <a16:creationId xmlns:a16="http://schemas.microsoft.com/office/drawing/2014/main" id="{48A64A33-15F7-4684-A59B-9E60EE1CB9F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57233" y="2646591"/>
                <a:ext cx="573719" cy="573719"/>
              </a:xfrm>
              <a:prstGeom prst="rect">
                <a:avLst/>
              </a:prstGeom>
            </p:spPr>
          </p:pic>
          <p:pic>
            <p:nvPicPr>
              <p:cNvPr id="18" name="Graphic 17" descr="Arrow: Clockwise curve">
                <a:extLst>
                  <a:ext uri="{FF2B5EF4-FFF2-40B4-BE49-F238E27FC236}">
                    <a16:creationId xmlns:a16="http://schemas.microsoft.com/office/drawing/2014/main" id="{F19BE96C-2D51-4E7D-8D02-178CA959E5E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22283" y="3722393"/>
                <a:ext cx="1234775" cy="1234776"/>
              </a:xfrm>
              <a:prstGeom prst="rect">
                <a:avLst/>
              </a:prstGeom>
            </p:spPr>
          </p:pic>
          <p:pic>
            <p:nvPicPr>
              <p:cNvPr id="19" name="Graphic 18" descr="Arrow: Clockwise curve">
                <a:extLst>
                  <a:ext uri="{FF2B5EF4-FFF2-40B4-BE49-F238E27FC236}">
                    <a16:creationId xmlns:a16="http://schemas.microsoft.com/office/drawing/2014/main" id="{D3901605-C72B-4B4D-99A3-B43042EF792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5400000">
                <a:off x="7916110" y="2261191"/>
                <a:ext cx="1442425" cy="1442426"/>
              </a:xfrm>
              <a:prstGeom prst="rect">
                <a:avLst/>
              </a:prstGeom>
            </p:spPr>
          </p:pic>
          <p:pic>
            <p:nvPicPr>
              <p:cNvPr id="20" name="Graphic 19" descr="Document">
                <a:extLst>
                  <a:ext uri="{FF2B5EF4-FFF2-40B4-BE49-F238E27FC236}">
                    <a16:creationId xmlns:a16="http://schemas.microsoft.com/office/drawing/2014/main" id="{57A5E646-B5D3-4BB2-ACDE-559D2E8E061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11032" y="3420179"/>
                <a:ext cx="487064" cy="487064"/>
              </a:xfrm>
              <a:prstGeom prst="rect">
                <a:avLst/>
              </a:prstGeom>
            </p:spPr>
          </p:pic>
          <p:pic>
            <p:nvPicPr>
              <p:cNvPr id="21" name="Graphic 20" descr="Folder">
                <a:extLst>
                  <a:ext uri="{FF2B5EF4-FFF2-40B4-BE49-F238E27FC236}">
                    <a16:creationId xmlns:a16="http://schemas.microsoft.com/office/drawing/2014/main" id="{E1215779-1E85-4587-ABED-ADECA5D8C13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37349" y="3448398"/>
                <a:ext cx="573719" cy="573719"/>
              </a:xfrm>
              <a:prstGeom prst="rect">
                <a:avLst/>
              </a:prstGeom>
            </p:spPr>
          </p:pic>
          <p:pic>
            <p:nvPicPr>
              <p:cNvPr id="22" name="Graphic 21" descr="Document">
                <a:extLst>
                  <a:ext uri="{FF2B5EF4-FFF2-40B4-BE49-F238E27FC236}">
                    <a16:creationId xmlns:a16="http://schemas.microsoft.com/office/drawing/2014/main" id="{A907BDF8-5727-4266-91A1-9C9D845D7F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47102" y="3235331"/>
                <a:ext cx="487064" cy="487064"/>
              </a:xfrm>
              <a:prstGeom prst="rect">
                <a:avLst/>
              </a:prstGeom>
            </p:spPr>
          </p:pic>
          <p:pic>
            <p:nvPicPr>
              <p:cNvPr id="23" name="Graphic 22" descr="Folder">
                <a:extLst>
                  <a:ext uri="{FF2B5EF4-FFF2-40B4-BE49-F238E27FC236}">
                    <a16:creationId xmlns:a16="http://schemas.microsoft.com/office/drawing/2014/main" id="{FA0097AB-D64F-49BE-BB08-B3AC7120280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27762" y="3304155"/>
                <a:ext cx="573719" cy="573719"/>
              </a:xfrm>
              <a:prstGeom prst="rect">
                <a:avLst/>
              </a:prstGeom>
            </p:spPr>
          </p:pic>
          <p:pic>
            <p:nvPicPr>
              <p:cNvPr id="24" name="Graphic 23" descr="Folder">
                <a:extLst>
                  <a:ext uri="{FF2B5EF4-FFF2-40B4-BE49-F238E27FC236}">
                    <a16:creationId xmlns:a16="http://schemas.microsoft.com/office/drawing/2014/main" id="{382C9FDA-8F31-422F-9E45-BA281F9456A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64852" y="4056064"/>
                <a:ext cx="573719" cy="573719"/>
              </a:xfrm>
              <a:prstGeom prst="rect">
                <a:avLst/>
              </a:prstGeom>
            </p:spPr>
          </p:pic>
          <p:pic>
            <p:nvPicPr>
              <p:cNvPr id="25" name="Graphic 24" descr="Document">
                <a:extLst>
                  <a:ext uri="{FF2B5EF4-FFF2-40B4-BE49-F238E27FC236}">
                    <a16:creationId xmlns:a16="http://schemas.microsoft.com/office/drawing/2014/main" id="{2B835226-A9FE-43E9-8A92-8707E984766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52771" y="2760837"/>
                <a:ext cx="487064" cy="487064"/>
              </a:xfrm>
              <a:prstGeom prst="rect">
                <a:avLst/>
              </a:prstGeom>
            </p:spPr>
          </p:pic>
          <p:pic>
            <p:nvPicPr>
              <p:cNvPr id="26" name="Graphic 25" descr="Document">
                <a:extLst>
                  <a:ext uri="{FF2B5EF4-FFF2-40B4-BE49-F238E27FC236}">
                    <a16:creationId xmlns:a16="http://schemas.microsoft.com/office/drawing/2014/main" id="{303DFDD7-0A03-4786-9ECC-F096BEA170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31561" y="3962828"/>
                <a:ext cx="487064" cy="487064"/>
              </a:xfrm>
              <a:prstGeom prst="rect">
                <a:avLst/>
              </a:prstGeom>
            </p:spPr>
          </p:pic>
        </p:grpSp>
      </p:grpSp>
      <p:grpSp>
        <p:nvGrpSpPr>
          <p:cNvPr id="37" name="Group 36">
            <a:extLst>
              <a:ext uri="{FF2B5EF4-FFF2-40B4-BE49-F238E27FC236}">
                <a16:creationId xmlns:a16="http://schemas.microsoft.com/office/drawing/2014/main" id="{8BAD88CE-F9AA-4FCB-8756-918B99152761}"/>
              </a:ext>
            </a:extLst>
          </p:cNvPr>
          <p:cNvGrpSpPr/>
          <p:nvPr/>
        </p:nvGrpSpPr>
        <p:grpSpPr>
          <a:xfrm>
            <a:off x="-588681" y="3696180"/>
            <a:ext cx="5532731" cy="6396404"/>
            <a:chOff x="109838" y="1259381"/>
            <a:chExt cx="4568665" cy="5281845"/>
          </a:xfrm>
        </p:grpSpPr>
        <p:graphicFrame>
          <p:nvGraphicFramePr>
            <p:cNvPr id="41" name="Diagram 40">
              <a:extLst>
                <a:ext uri="{FF2B5EF4-FFF2-40B4-BE49-F238E27FC236}">
                  <a16:creationId xmlns:a16="http://schemas.microsoft.com/office/drawing/2014/main" id="{DDA3D87A-58DC-4F93-A6F7-D8A63342ECF3}"/>
                </a:ext>
              </a:extLst>
            </p:cNvPr>
            <p:cNvGraphicFramePr/>
            <p:nvPr>
              <p:extLst>
                <p:ext uri="{D42A27DB-BD31-4B8C-83A1-F6EECF244321}">
                  <p14:modId xmlns:p14="http://schemas.microsoft.com/office/powerpoint/2010/main" val="3550897767"/>
                </p:ext>
              </p:extLst>
            </p:nvPr>
          </p:nvGraphicFramePr>
          <p:xfrm>
            <a:off x="109838" y="1259381"/>
            <a:ext cx="4568665" cy="528184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42" name="Picture 41" descr="A picture containing umbrella&#10;&#10;Description automatically generated">
              <a:extLst>
                <a:ext uri="{FF2B5EF4-FFF2-40B4-BE49-F238E27FC236}">
                  <a16:creationId xmlns:a16="http://schemas.microsoft.com/office/drawing/2014/main" id="{D0EAB78B-2B16-4BD7-B25D-2278C829A4B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525167" y="2204715"/>
              <a:ext cx="640080" cy="409581"/>
            </a:xfrm>
            <a:prstGeom prst="rect">
              <a:avLst/>
            </a:prstGeom>
          </p:spPr>
        </p:pic>
        <p:pic>
          <p:nvPicPr>
            <p:cNvPr id="45" name="Picture 44" descr="Logo, icon&#10;&#10;Description automatically generated">
              <a:extLst>
                <a:ext uri="{FF2B5EF4-FFF2-40B4-BE49-F238E27FC236}">
                  <a16:creationId xmlns:a16="http://schemas.microsoft.com/office/drawing/2014/main" id="{6D433E14-D189-4676-91D0-5D25300E391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06008" y="5203426"/>
              <a:ext cx="548640" cy="532015"/>
            </a:xfrm>
            <a:prstGeom prst="rect">
              <a:avLst/>
            </a:prstGeom>
          </p:spPr>
        </p:pic>
        <p:pic>
          <p:nvPicPr>
            <p:cNvPr id="46" name="Picture 45" descr="Icon&#10;&#10;Description automatically generated">
              <a:extLst>
                <a:ext uri="{FF2B5EF4-FFF2-40B4-BE49-F238E27FC236}">
                  <a16:creationId xmlns:a16="http://schemas.microsoft.com/office/drawing/2014/main" id="{CB4327E5-B9BF-4AF8-8E68-EB09EB4C713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49506" y="3609613"/>
              <a:ext cx="640080" cy="596580"/>
            </a:xfrm>
            <a:prstGeom prst="rect">
              <a:avLst/>
            </a:prstGeom>
          </p:spPr>
        </p:pic>
      </p:grpSp>
      <p:sp>
        <p:nvSpPr>
          <p:cNvPr id="38" name="TextBox 37">
            <a:extLst>
              <a:ext uri="{FF2B5EF4-FFF2-40B4-BE49-F238E27FC236}">
                <a16:creationId xmlns:a16="http://schemas.microsoft.com/office/drawing/2014/main" id="{DE142295-C516-4364-8A6A-30886260216C}"/>
              </a:ext>
            </a:extLst>
          </p:cNvPr>
          <p:cNvSpPr txBox="1"/>
          <p:nvPr/>
        </p:nvSpPr>
        <p:spPr>
          <a:xfrm>
            <a:off x="4092377" y="4751807"/>
            <a:ext cx="3552429" cy="954107"/>
          </a:xfrm>
          <a:prstGeom prst="rect">
            <a:avLst/>
          </a:prstGeom>
          <a:noFill/>
        </p:spPr>
        <p:txBody>
          <a:bodyPr wrap="square" rtlCol="0">
            <a:spAutoFit/>
          </a:bodyPr>
          <a:lstStyle/>
          <a:p>
            <a:r>
              <a:rPr lang="en-US" sz="1400" dirty="0">
                <a:latin typeface="Segoe UI" panose="020B0502040204020203" pitchFamily="34" charset="0"/>
                <a:cs typeface="Segoe UI" panose="020B0502040204020203" pitchFamily="34" charset="0"/>
              </a:rPr>
              <a:t>Create files in </a:t>
            </a:r>
            <a:r>
              <a:rPr lang="en-US" sz="1400" b="1" dirty="0">
                <a:latin typeface="Segoe UI" panose="020B0502040204020203" pitchFamily="34" charset="0"/>
                <a:cs typeface="Segoe UI" panose="020B0502040204020203" pitchFamily="34" charset="0"/>
              </a:rPr>
              <a:t>OneDrive</a:t>
            </a:r>
            <a:r>
              <a:rPr lang="en-US" sz="1400" dirty="0">
                <a:latin typeface="Segoe UI" panose="020B0502040204020203" pitchFamily="34" charset="0"/>
                <a:cs typeface="Segoe UI" panose="020B0502040204020203" pitchFamily="34" charset="0"/>
              </a:rPr>
              <a:t> to start the draft process.  Here you can share and collaborate with a few people or share </a:t>
            </a:r>
            <a:r>
              <a:rPr lang="en-US" sz="1400" u="sng" dirty="0">
                <a:latin typeface="Segoe UI" panose="020B0502040204020203" pitchFamily="34" charset="0"/>
                <a:cs typeface="Segoe UI" panose="020B0502040204020203" pitchFamily="34" charset="0"/>
              </a:rPr>
              <a:t>externally</a:t>
            </a:r>
            <a:r>
              <a:rPr lang="en-US" sz="1400" dirty="0">
                <a:latin typeface="Segoe UI" panose="020B0502040204020203" pitchFamily="34" charset="0"/>
                <a:cs typeface="Segoe UI" panose="020B0502040204020203" pitchFamily="34" charset="0"/>
              </a:rPr>
              <a:t>. </a:t>
            </a:r>
          </a:p>
        </p:txBody>
      </p:sp>
      <p:sp>
        <p:nvSpPr>
          <p:cNvPr id="39" name="TextBox 38">
            <a:extLst>
              <a:ext uri="{FF2B5EF4-FFF2-40B4-BE49-F238E27FC236}">
                <a16:creationId xmlns:a16="http://schemas.microsoft.com/office/drawing/2014/main" id="{93FFB66D-CD79-4223-8D93-098101079299}"/>
              </a:ext>
            </a:extLst>
          </p:cNvPr>
          <p:cNvSpPr txBox="1"/>
          <p:nvPr/>
        </p:nvSpPr>
        <p:spPr>
          <a:xfrm>
            <a:off x="4104703" y="6201884"/>
            <a:ext cx="3552430" cy="1384995"/>
          </a:xfrm>
          <a:prstGeom prst="rect">
            <a:avLst/>
          </a:prstGeom>
          <a:noFill/>
        </p:spPr>
        <p:txBody>
          <a:bodyPr wrap="square" rtlCol="0">
            <a:spAutoFit/>
          </a:bodyPr>
          <a:lstStyle/>
          <a:p>
            <a:r>
              <a:rPr lang="en-US" sz="1400" dirty="0">
                <a:latin typeface="Segoe UI" panose="020B0502040204020203" pitchFamily="34" charset="0"/>
                <a:cs typeface="Segoe UI" panose="020B0502040204020203" pitchFamily="34" charset="0"/>
              </a:rPr>
              <a:t>When you are ready to collaborate with others, move the file into </a:t>
            </a:r>
            <a:r>
              <a:rPr lang="en-US" sz="1400" b="1" dirty="0">
                <a:latin typeface="Segoe UI" panose="020B0502040204020203" pitchFamily="34" charset="0"/>
                <a:cs typeface="Segoe UI" panose="020B0502040204020203" pitchFamily="34" charset="0"/>
              </a:rPr>
              <a:t>Teams</a:t>
            </a:r>
            <a:r>
              <a:rPr lang="en-US" sz="1400" dirty="0">
                <a:latin typeface="Segoe UI" panose="020B0502040204020203" pitchFamily="34" charset="0"/>
                <a:cs typeface="Segoe UI" panose="020B0502040204020203" pitchFamily="34" charset="0"/>
              </a:rPr>
              <a:t>.  You can share documents via link to others within your organization and can add external guests to your teams for easier external access.</a:t>
            </a:r>
          </a:p>
        </p:txBody>
      </p:sp>
      <p:sp>
        <p:nvSpPr>
          <p:cNvPr id="40" name="TextBox 39">
            <a:extLst>
              <a:ext uri="{FF2B5EF4-FFF2-40B4-BE49-F238E27FC236}">
                <a16:creationId xmlns:a16="http://schemas.microsoft.com/office/drawing/2014/main" id="{ACE10171-358B-4EE7-B728-1DC7CA7B0E74}"/>
              </a:ext>
            </a:extLst>
          </p:cNvPr>
          <p:cNvSpPr txBox="1"/>
          <p:nvPr/>
        </p:nvSpPr>
        <p:spPr>
          <a:xfrm>
            <a:off x="4092377" y="8470399"/>
            <a:ext cx="3552431" cy="738664"/>
          </a:xfrm>
          <a:prstGeom prst="rect">
            <a:avLst/>
          </a:prstGeom>
          <a:noFill/>
        </p:spPr>
        <p:txBody>
          <a:bodyPr wrap="square">
            <a:spAutoFit/>
          </a:bodyPr>
          <a:lstStyle/>
          <a:p>
            <a:r>
              <a:rPr lang="en-US" sz="1400" dirty="0">
                <a:latin typeface="Segoe UI" panose="020B0502040204020203" pitchFamily="34" charset="0"/>
                <a:cs typeface="Segoe UI" panose="020B0502040204020203" pitchFamily="34" charset="0"/>
              </a:rPr>
              <a:t>Once the file has been finalized, files from Teams can be accessed in </a:t>
            </a:r>
            <a:r>
              <a:rPr lang="en-US" sz="1400" b="1" dirty="0">
                <a:latin typeface="Segoe UI" panose="020B0502040204020203" pitchFamily="34" charset="0"/>
                <a:cs typeface="Segoe UI" panose="020B0502040204020203" pitchFamily="34" charset="0"/>
              </a:rPr>
              <a:t>SharePoint</a:t>
            </a:r>
            <a:r>
              <a:rPr lang="en-US" sz="1400" dirty="0">
                <a:latin typeface="Segoe UI" panose="020B0502040204020203" pitchFamily="34" charset="0"/>
                <a:cs typeface="Segoe UI" panose="020B0502040204020203" pitchFamily="34" charset="0"/>
              </a:rPr>
              <a:t> so that they may be shared with others. </a:t>
            </a:r>
          </a:p>
        </p:txBody>
      </p:sp>
    </p:spTree>
    <p:extLst>
      <p:ext uri="{BB962C8B-B14F-4D97-AF65-F5344CB8AC3E}">
        <p14:creationId xmlns:p14="http://schemas.microsoft.com/office/powerpoint/2010/main" val="2634265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A1D73D-DF7B-4A07-85E3-928125DB1EB1}"/>
              </a:ext>
            </a:extLst>
          </p:cNvPr>
          <p:cNvSpPr txBox="1"/>
          <p:nvPr/>
        </p:nvSpPr>
        <p:spPr>
          <a:xfrm>
            <a:off x="223837" y="301625"/>
            <a:ext cx="6200775" cy="461665"/>
          </a:xfrm>
          <a:prstGeom prst="rect">
            <a:avLst/>
          </a:prstGeom>
          <a:noFill/>
        </p:spPr>
        <p:txBody>
          <a:bodyPr wrap="square" rtlCol="0">
            <a:spAutoFit/>
          </a:bodyPr>
          <a:lstStyle/>
          <a:p>
            <a:r>
              <a:rPr lang="en-US" sz="2400" b="1">
                <a:latin typeface="Segoe UI" panose="020B0502040204020203" pitchFamily="34" charset="0"/>
                <a:cs typeface="Segoe UI" panose="020B0502040204020203" pitchFamily="34" charset="0"/>
              </a:rPr>
              <a:t>Update OneDrive Sync Account</a:t>
            </a:r>
          </a:p>
        </p:txBody>
      </p:sp>
      <p:sp>
        <p:nvSpPr>
          <p:cNvPr id="37" name="TextBox 36">
            <a:extLst>
              <a:ext uri="{FF2B5EF4-FFF2-40B4-BE49-F238E27FC236}">
                <a16:creationId xmlns:a16="http://schemas.microsoft.com/office/drawing/2014/main" id="{32E7A48F-F15B-4DE7-9915-2160361E5301}"/>
              </a:ext>
            </a:extLst>
          </p:cNvPr>
          <p:cNvSpPr txBox="1"/>
          <p:nvPr/>
        </p:nvSpPr>
        <p:spPr>
          <a:xfrm>
            <a:off x="182880" y="1022587"/>
            <a:ext cx="7406640" cy="276999"/>
          </a:xfrm>
          <a:prstGeom prst="rect">
            <a:avLst/>
          </a:prstGeom>
          <a:solidFill>
            <a:srgbClr val="0364B8"/>
          </a:solidFill>
        </p:spPr>
        <p:txBody>
          <a:bodyPr wrap="square" rtlCol="0">
            <a:spAutoFit/>
          </a:bodyPr>
          <a:lstStyle/>
          <a:p>
            <a:pPr algn="ctr"/>
            <a:r>
              <a:rPr lang="en-US" sz="1200" b="1">
                <a:solidFill>
                  <a:schemeClr val="bg1"/>
                </a:solidFill>
                <a:latin typeface="Segoe UI" panose="020B0502040204020203" pitchFamily="34" charset="0"/>
                <a:cs typeface="Segoe UI" panose="020B0502040204020203" pitchFamily="34" charset="0"/>
              </a:rPr>
              <a:t>Connect a New Sync Account to OneDrive (continued)</a:t>
            </a:r>
          </a:p>
        </p:txBody>
      </p:sp>
      <p:sp>
        <p:nvSpPr>
          <p:cNvPr id="39" name="TextBox 38">
            <a:extLst>
              <a:ext uri="{FF2B5EF4-FFF2-40B4-BE49-F238E27FC236}">
                <a16:creationId xmlns:a16="http://schemas.microsoft.com/office/drawing/2014/main" id="{B6BA68E9-8F0D-460E-83CB-F3F6C498E3BB}"/>
              </a:ext>
            </a:extLst>
          </p:cNvPr>
          <p:cNvSpPr txBox="1"/>
          <p:nvPr/>
        </p:nvSpPr>
        <p:spPr>
          <a:xfrm>
            <a:off x="2803979" y="1467443"/>
            <a:ext cx="4785541" cy="2062103"/>
          </a:xfrm>
          <a:prstGeom prst="rect">
            <a:avLst/>
          </a:prstGeom>
          <a:noFill/>
        </p:spPr>
        <p:txBody>
          <a:bodyPr wrap="square" rtlCol="0">
            <a:spAutoFit/>
          </a:bodyPr>
          <a:lstStyle/>
          <a:p>
            <a:pPr marL="228600" indent="-228600">
              <a:spcBef>
                <a:spcPts val="400"/>
              </a:spcBef>
              <a:spcAft>
                <a:spcPts val="400"/>
              </a:spcAft>
              <a:buFont typeface="+mj-lt"/>
              <a:buAutoNum type="arabicPeriod" startAt="9"/>
            </a:pPr>
            <a:r>
              <a:rPr lang="en-US" sz="1200">
                <a:latin typeface="Segoe UI" panose="020B0502040204020203" pitchFamily="34" charset="0"/>
                <a:cs typeface="Segoe UI" panose="020B0502040204020203" pitchFamily="34" charset="0"/>
              </a:rPr>
              <a:t>Your OneDrive folder will be located, click </a:t>
            </a:r>
            <a:r>
              <a:rPr lang="en-US" sz="1200" b="1">
                <a:latin typeface="Segoe UI" panose="020B0502040204020203" pitchFamily="34" charset="0"/>
                <a:cs typeface="Segoe UI" panose="020B0502040204020203" pitchFamily="34" charset="0"/>
              </a:rPr>
              <a:t>Next.</a:t>
            </a:r>
          </a:p>
          <a:p>
            <a:pPr marL="685800" lvl="1" indent="-228600">
              <a:spcBef>
                <a:spcPts val="400"/>
              </a:spcBef>
              <a:spcAft>
                <a:spcPts val="400"/>
              </a:spcAft>
              <a:buFont typeface="Wingdings" panose="05000000000000000000" pitchFamily="2" charset="2"/>
              <a:buChar char="Ø"/>
            </a:pPr>
            <a:r>
              <a:rPr lang="en-US" sz="1200" b="1">
                <a:solidFill>
                  <a:srgbClr val="FF0000"/>
                </a:solidFill>
                <a:latin typeface="Segoe UI" panose="020B0502040204020203" pitchFamily="34" charset="0"/>
                <a:cs typeface="Segoe UI" panose="020B0502040204020203" pitchFamily="34" charset="0"/>
              </a:rPr>
              <a:t>NOTE: </a:t>
            </a:r>
            <a:r>
              <a:rPr lang="en-US" sz="1200">
                <a:solidFill>
                  <a:srgbClr val="FF0000"/>
                </a:solidFill>
                <a:latin typeface="Segoe UI" panose="020B0502040204020203" pitchFamily="34" charset="0"/>
                <a:cs typeface="Segoe UI" panose="020B0502040204020203" pitchFamily="34" charset="0"/>
              </a:rPr>
              <a:t>If a OneDrive folder is located on your device. OneDrive will prompt you to </a:t>
            </a:r>
            <a:r>
              <a:rPr lang="en-US" sz="1200" b="1">
                <a:solidFill>
                  <a:srgbClr val="FF0000"/>
                </a:solidFill>
                <a:latin typeface="Segoe UI" panose="020B0502040204020203" pitchFamily="34" charset="0"/>
                <a:cs typeface="Segoe UI" panose="020B0502040204020203" pitchFamily="34" charset="0"/>
              </a:rPr>
              <a:t>Choose a new folder </a:t>
            </a:r>
            <a:r>
              <a:rPr lang="en-US" sz="1200">
                <a:solidFill>
                  <a:srgbClr val="FF0000"/>
                </a:solidFill>
                <a:latin typeface="Segoe UI" panose="020B0502040204020203" pitchFamily="34" charset="0"/>
                <a:cs typeface="Segoe UI" panose="020B0502040204020203" pitchFamily="34" charset="0"/>
              </a:rPr>
              <a:t>or </a:t>
            </a:r>
            <a:r>
              <a:rPr lang="en-US" sz="1200" b="1">
                <a:solidFill>
                  <a:srgbClr val="FF0000"/>
                </a:solidFill>
                <a:latin typeface="Segoe UI" panose="020B0502040204020203" pitchFamily="34" charset="0"/>
                <a:cs typeface="Segoe UI" panose="020B0502040204020203" pitchFamily="34" charset="0"/>
              </a:rPr>
              <a:t>Use this folder</a:t>
            </a:r>
            <a:r>
              <a:rPr lang="en-US" sz="1200">
                <a:solidFill>
                  <a:srgbClr val="FF0000"/>
                </a:solidFill>
                <a:latin typeface="Segoe UI" panose="020B0502040204020203" pitchFamily="34" charset="0"/>
                <a:cs typeface="Segoe UI" panose="020B0502040204020203" pitchFamily="34" charset="0"/>
              </a:rPr>
              <a:t>. To ensure an optimal setup, </a:t>
            </a:r>
            <a:r>
              <a:rPr lang="en-US" sz="1200">
                <a:highlight>
                  <a:srgbClr val="FFFF00"/>
                </a:highlight>
                <a:latin typeface="Segoe UI" panose="020B0502040204020203" pitchFamily="34" charset="0"/>
                <a:cs typeface="Segoe UI" panose="020B0502040204020203" pitchFamily="34" charset="0"/>
              </a:rPr>
              <a:t>please select </a:t>
            </a:r>
            <a:r>
              <a:rPr lang="en-US" sz="1200" b="1">
                <a:highlight>
                  <a:srgbClr val="FFFF00"/>
                </a:highlight>
                <a:latin typeface="Segoe UI" panose="020B0502040204020203" pitchFamily="34" charset="0"/>
                <a:cs typeface="Segoe UI" panose="020B0502040204020203" pitchFamily="34" charset="0"/>
              </a:rPr>
              <a:t>Use this folder. </a:t>
            </a:r>
            <a:r>
              <a:rPr lang="en-US" sz="1200">
                <a:highlight>
                  <a:srgbClr val="FFFF00"/>
                </a:highlight>
                <a:latin typeface="Segoe UI" panose="020B0502040204020203" pitchFamily="34" charset="0"/>
                <a:cs typeface="Segoe UI" panose="020B0502040204020203" pitchFamily="34" charset="0"/>
              </a:rPr>
              <a:t> </a:t>
            </a:r>
          </a:p>
          <a:p>
            <a:pPr marL="228600" indent="-228600">
              <a:spcBef>
                <a:spcPts val="400"/>
              </a:spcBef>
              <a:spcAft>
                <a:spcPts val="400"/>
              </a:spcAft>
              <a:buFont typeface="+mj-lt"/>
              <a:buAutoNum type="arabicPeriod" startAt="10"/>
            </a:pPr>
            <a:r>
              <a:rPr lang="en-US" sz="1200">
                <a:latin typeface="Segoe UI" panose="020B0502040204020203" pitchFamily="34" charset="0"/>
                <a:cs typeface="Segoe UI" panose="020B0502040204020203" pitchFamily="34" charset="0"/>
              </a:rPr>
              <a:t>Continue the setup wizard by clicking </a:t>
            </a:r>
            <a:r>
              <a:rPr lang="en-US" sz="1200" b="1">
                <a:latin typeface="Segoe UI" panose="020B0502040204020203" pitchFamily="34" charset="0"/>
                <a:cs typeface="Segoe UI" panose="020B0502040204020203" pitchFamily="34" charset="0"/>
              </a:rPr>
              <a:t>Next. </a:t>
            </a:r>
            <a:r>
              <a:rPr lang="en-US" sz="1200">
                <a:latin typeface="Segoe UI" panose="020B0502040204020203" pitchFamily="34" charset="0"/>
                <a:cs typeface="Segoe UI" panose="020B0502040204020203" pitchFamily="34" charset="0"/>
              </a:rPr>
              <a:t>When prompted to download the mobile app, click </a:t>
            </a:r>
            <a:r>
              <a:rPr lang="en-US" sz="1200" b="1">
                <a:latin typeface="Segoe UI" panose="020B0502040204020203" pitchFamily="34" charset="0"/>
                <a:cs typeface="Segoe UI" panose="020B0502040204020203" pitchFamily="34" charset="0"/>
              </a:rPr>
              <a:t>Later</a:t>
            </a:r>
            <a:r>
              <a:rPr lang="en-US" sz="1200">
                <a:latin typeface="Segoe UI" panose="020B0502040204020203" pitchFamily="34" charset="0"/>
                <a:cs typeface="Segoe UI" panose="020B0502040204020203" pitchFamily="34" charset="0"/>
              </a:rPr>
              <a:t>. </a:t>
            </a:r>
          </a:p>
          <a:p>
            <a:pPr marL="228600" indent="-228600">
              <a:spcBef>
                <a:spcPts val="400"/>
              </a:spcBef>
              <a:spcAft>
                <a:spcPts val="400"/>
              </a:spcAft>
              <a:buFont typeface="+mj-lt"/>
              <a:buAutoNum type="arabicPeriod" startAt="10"/>
            </a:pPr>
            <a:r>
              <a:rPr lang="en-US" sz="1200">
                <a:latin typeface="Segoe UI" panose="020B0502040204020203" pitchFamily="34" charset="0"/>
                <a:cs typeface="Segoe UI" panose="020B0502040204020203" pitchFamily="34" charset="0"/>
              </a:rPr>
              <a:t>Once your OneDrive setup is complete, click </a:t>
            </a:r>
            <a:r>
              <a:rPr lang="en-US" sz="1200" b="1">
                <a:latin typeface="Segoe UI" panose="020B0502040204020203" pitchFamily="34" charset="0"/>
                <a:cs typeface="Segoe UI" panose="020B0502040204020203" pitchFamily="34" charset="0"/>
              </a:rPr>
              <a:t>Open my OneDrive folder</a:t>
            </a:r>
            <a:r>
              <a:rPr lang="en-US" sz="1200">
                <a:latin typeface="Segoe UI" panose="020B0502040204020203" pitchFamily="34" charset="0"/>
                <a:cs typeface="Segoe UI" panose="020B0502040204020203" pitchFamily="34" charset="0"/>
              </a:rPr>
              <a:t>. </a:t>
            </a:r>
          </a:p>
        </p:txBody>
      </p:sp>
      <p:pic>
        <p:nvPicPr>
          <p:cNvPr id="2054" name="Picture 6" descr="Microsoft OneDrive &#10;Your OneDrive folder &#10;Add files to your OneDrive folder so you can access them from other devices and &#10;still have them on this PC. &#10;Your OneDrive folder is here &#10;- Enabling Technologies Corporation &#10;Change location ">
            <a:extLst>
              <a:ext uri="{FF2B5EF4-FFF2-40B4-BE49-F238E27FC236}">
                <a16:creationId xmlns:a16="http://schemas.microsoft.com/office/drawing/2014/main" id="{FEE41BA0-C4E8-4BB5-AFC7-016722FDD7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 y="1467443"/>
            <a:ext cx="2522039" cy="237744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Microsoft OneDrive &#10;Your OneDrive folder &#10;A OneDrive folder already exists &#10;on this PC &#10;If you're connecting with the same OneDrive &#10;account as before, choose &quot;Use this folder' &#10;Otherwise, choose a new location to avoid &#10;combining files from two accounts. &#10;Your OneDrive folder is here &#10;x &#10;Next ">
            <a:extLst>
              <a:ext uri="{FF2B5EF4-FFF2-40B4-BE49-F238E27FC236}">
                <a16:creationId xmlns:a16="http://schemas.microsoft.com/office/drawing/2014/main" id="{19B384C2-16C1-4CE0-A1C9-A17148C16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 y="3912870"/>
            <a:ext cx="3381217"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crosoft OneDrive &#10;Get the mobile app &#10;To work on your files on the go, use OneDrive on your phone or tablet. Available for &#10;iOS and Android. &#10;Back &#10;Get the mobile app &#10;Later ">
            <a:extLst>
              <a:ext uri="{FF2B5EF4-FFF2-40B4-BE49-F238E27FC236}">
                <a16:creationId xmlns:a16="http://schemas.microsoft.com/office/drawing/2014/main" id="{66146492-FA44-41CC-8575-01F82666CC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645" y="6304957"/>
            <a:ext cx="2918547"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icrosoft OneDrive &#10;Your OneDrive is ready for you &#10;Open my OneDrive folder &#10;x ">
            <a:extLst>
              <a:ext uri="{FF2B5EF4-FFF2-40B4-BE49-F238E27FC236}">
                <a16:creationId xmlns:a16="http://schemas.microsoft.com/office/drawing/2014/main" id="{1D442302-00D4-4996-B6B1-FAC1BB6D55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9969" y="6304957"/>
            <a:ext cx="28940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876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A1D73D-DF7B-4A07-85E3-928125DB1EB1}"/>
              </a:ext>
            </a:extLst>
          </p:cNvPr>
          <p:cNvSpPr txBox="1"/>
          <p:nvPr/>
        </p:nvSpPr>
        <p:spPr>
          <a:xfrm>
            <a:off x="223837" y="301625"/>
            <a:ext cx="6200775" cy="461665"/>
          </a:xfrm>
          <a:prstGeom prst="rect">
            <a:avLst/>
          </a:prstGeom>
          <a:noFill/>
        </p:spPr>
        <p:txBody>
          <a:bodyPr wrap="square" rtlCol="0">
            <a:spAutoFit/>
          </a:bodyPr>
          <a:lstStyle/>
          <a:p>
            <a:r>
              <a:rPr lang="en-US" sz="2400" b="1">
                <a:latin typeface="Segoe UI" panose="020B0502040204020203" pitchFamily="34" charset="0"/>
                <a:cs typeface="Segoe UI" panose="020B0502040204020203" pitchFamily="34" charset="0"/>
              </a:rPr>
              <a:t>Update OneDrive Sync Account</a:t>
            </a:r>
          </a:p>
        </p:txBody>
      </p:sp>
      <p:sp>
        <p:nvSpPr>
          <p:cNvPr id="5" name="TextBox 4">
            <a:extLst>
              <a:ext uri="{FF2B5EF4-FFF2-40B4-BE49-F238E27FC236}">
                <a16:creationId xmlns:a16="http://schemas.microsoft.com/office/drawing/2014/main" id="{759DB65E-95F2-4A86-B2E2-363F739161C4}"/>
              </a:ext>
            </a:extLst>
          </p:cNvPr>
          <p:cNvSpPr txBox="1"/>
          <p:nvPr/>
        </p:nvSpPr>
        <p:spPr>
          <a:xfrm>
            <a:off x="182880" y="1085494"/>
            <a:ext cx="7406640" cy="276999"/>
          </a:xfrm>
          <a:prstGeom prst="rect">
            <a:avLst/>
          </a:prstGeom>
          <a:solidFill>
            <a:srgbClr val="0364B8"/>
          </a:solidFill>
        </p:spPr>
        <p:txBody>
          <a:bodyPr wrap="square" rtlCol="0">
            <a:spAutoFit/>
          </a:bodyPr>
          <a:lstStyle/>
          <a:p>
            <a:pPr algn="ctr"/>
            <a:r>
              <a:rPr lang="en-US" sz="1200" b="1">
                <a:solidFill>
                  <a:schemeClr val="bg1"/>
                </a:solidFill>
                <a:latin typeface="Segoe UI" panose="020B0502040204020203" pitchFamily="34" charset="0"/>
                <a:cs typeface="Segoe UI" panose="020B0502040204020203" pitchFamily="34" charset="0"/>
              </a:rPr>
              <a:t>Disconnect Sync Account from OneDrive</a:t>
            </a:r>
          </a:p>
        </p:txBody>
      </p:sp>
      <p:grpSp>
        <p:nvGrpSpPr>
          <p:cNvPr id="35" name="Group 34">
            <a:extLst>
              <a:ext uri="{FF2B5EF4-FFF2-40B4-BE49-F238E27FC236}">
                <a16:creationId xmlns:a16="http://schemas.microsoft.com/office/drawing/2014/main" id="{A12C5701-2B6E-46E3-B533-977DF7375A61}"/>
              </a:ext>
            </a:extLst>
          </p:cNvPr>
          <p:cNvGrpSpPr/>
          <p:nvPr/>
        </p:nvGrpSpPr>
        <p:grpSpPr>
          <a:xfrm>
            <a:off x="182880" y="1501120"/>
            <a:ext cx="2150246" cy="4114840"/>
            <a:chOff x="182880" y="1501120"/>
            <a:chExt cx="2150246" cy="4114840"/>
          </a:xfrm>
        </p:grpSpPr>
        <p:pic>
          <p:nvPicPr>
            <p:cNvPr id="25" name="Picture 24" descr="A screenshot of a computer&#10;&#10;Description automatically generated with medium confidence">
              <a:extLst>
                <a:ext uri="{FF2B5EF4-FFF2-40B4-BE49-F238E27FC236}">
                  <a16:creationId xmlns:a16="http://schemas.microsoft.com/office/drawing/2014/main" id="{3D613CDB-612A-4C5A-8C43-2D1E83322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 y="1501120"/>
              <a:ext cx="2150246" cy="4114840"/>
            </a:xfrm>
            <a:prstGeom prst="rect">
              <a:avLst/>
            </a:prstGeom>
          </p:spPr>
        </p:pic>
        <p:sp>
          <p:nvSpPr>
            <p:cNvPr id="15" name="Rectangle 14">
              <a:extLst>
                <a:ext uri="{FF2B5EF4-FFF2-40B4-BE49-F238E27FC236}">
                  <a16:creationId xmlns:a16="http://schemas.microsoft.com/office/drawing/2014/main" id="{3DBB8A61-0A5E-43DF-B230-1BE2CD639E01}"/>
                </a:ext>
              </a:extLst>
            </p:cNvPr>
            <p:cNvSpPr/>
            <p:nvPr/>
          </p:nvSpPr>
          <p:spPr>
            <a:xfrm>
              <a:off x="1147513" y="5349240"/>
              <a:ext cx="220980" cy="24401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26" name="Rectangle 25">
              <a:extLst>
                <a:ext uri="{FF2B5EF4-FFF2-40B4-BE49-F238E27FC236}">
                  <a16:creationId xmlns:a16="http://schemas.microsoft.com/office/drawing/2014/main" id="{474EF58E-F4C5-4985-938A-B83367DE2F2A}"/>
                </a:ext>
              </a:extLst>
            </p:cNvPr>
            <p:cNvSpPr/>
            <p:nvPr/>
          </p:nvSpPr>
          <p:spPr>
            <a:xfrm>
              <a:off x="223836" y="2270760"/>
              <a:ext cx="606743" cy="14478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
        <p:nvSpPr>
          <p:cNvPr id="27" name="TextBox 26">
            <a:extLst>
              <a:ext uri="{FF2B5EF4-FFF2-40B4-BE49-F238E27FC236}">
                <a16:creationId xmlns:a16="http://schemas.microsoft.com/office/drawing/2014/main" id="{BE6A89EC-D3AF-4A3B-A5E8-61F56ED0E8DD}"/>
              </a:ext>
            </a:extLst>
          </p:cNvPr>
          <p:cNvSpPr txBox="1"/>
          <p:nvPr/>
        </p:nvSpPr>
        <p:spPr>
          <a:xfrm>
            <a:off x="2453640" y="1554480"/>
            <a:ext cx="5135880" cy="2267287"/>
          </a:xfrm>
          <a:prstGeom prst="rect">
            <a:avLst/>
          </a:prstGeom>
          <a:noFill/>
        </p:spPr>
        <p:txBody>
          <a:bodyPr wrap="square" rtlCol="0">
            <a:spAutoFit/>
          </a:bodyPr>
          <a:lstStyle/>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Right click the blue cloud icon in the lower right corner of the task bar  on the desktop.</a:t>
            </a:r>
          </a:p>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The OneDrive tray will display, and the menu will be open.</a:t>
            </a:r>
          </a:p>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Click </a:t>
            </a:r>
            <a:r>
              <a:rPr lang="en-US" sz="1200" b="1">
                <a:latin typeface="Segoe UI" panose="020B0502040204020203" pitchFamily="34" charset="0"/>
                <a:cs typeface="Segoe UI" panose="020B0502040204020203" pitchFamily="34" charset="0"/>
              </a:rPr>
              <a:t>Settings.</a:t>
            </a:r>
          </a:p>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A new window will appear, click the second tab labeled </a:t>
            </a:r>
            <a:r>
              <a:rPr lang="en-US" sz="1200" b="1">
                <a:latin typeface="Segoe UI" panose="020B0502040204020203" pitchFamily="34" charset="0"/>
                <a:cs typeface="Segoe UI" panose="020B0502040204020203" pitchFamily="34" charset="0"/>
              </a:rPr>
              <a:t>Account.</a:t>
            </a:r>
            <a:endParaRPr lang="en-US" sz="1200">
              <a:latin typeface="Segoe UI" panose="020B0502040204020203" pitchFamily="34" charset="0"/>
              <a:cs typeface="Segoe UI" panose="020B0502040204020203" pitchFamily="34" charset="0"/>
            </a:endParaRPr>
          </a:p>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Locate the OneDrive account you would like to remove, click </a:t>
            </a:r>
            <a:r>
              <a:rPr lang="en-US" sz="1200" b="1">
                <a:latin typeface="Segoe UI" panose="020B0502040204020203" pitchFamily="34" charset="0"/>
                <a:cs typeface="Segoe UI" panose="020B0502040204020203" pitchFamily="34" charset="0"/>
              </a:rPr>
              <a:t>Unlink this PC.</a:t>
            </a:r>
          </a:p>
          <a:p>
            <a:pPr marL="228600" indent="-228600">
              <a:spcBef>
                <a:spcPts val="400"/>
              </a:spcBef>
              <a:spcAft>
                <a:spcPts val="400"/>
              </a:spcAft>
              <a:buAutoNum type="arabicPeriod"/>
            </a:pPr>
            <a:r>
              <a:rPr lang="en-US" sz="1200">
                <a:latin typeface="Segoe UI" panose="020B0502040204020203" pitchFamily="34" charset="0"/>
                <a:cs typeface="Segoe UI" panose="020B0502040204020203" pitchFamily="34" charset="0"/>
              </a:rPr>
              <a:t>This account will be signed out. This may take a few minutes to complete.  </a:t>
            </a:r>
          </a:p>
        </p:txBody>
      </p:sp>
      <p:grpSp>
        <p:nvGrpSpPr>
          <p:cNvPr id="33" name="Group 32">
            <a:extLst>
              <a:ext uri="{FF2B5EF4-FFF2-40B4-BE49-F238E27FC236}">
                <a16:creationId xmlns:a16="http://schemas.microsoft.com/office/drawing/2014/main" id="{8222D653-4C27-4EE0-904A-8233CBCBD94C}"/>
              </a:ext>
            </a:extLst>
          </p:cNvPr>
          <p:cNvGrpSpPr/>
          <p:nvPr/>
        </p:nvGrpSpPr>
        <p:grpSpPr>
          <a:xfrm>
            <a:off x="2606027" y="3902372"/>
            <a:ext cx="2560345" cy="828856"/>
            <a:chOff x="2461235" y="4019366"/>
            <a:chExt cx="2560345" cy="828856"/>
          </a:xfrm>
        </p:grpSpPr>
        <p:pic>
          <p:nvPicPr>
            <p:cNvPr id="32" name="Picture 31" descr="Graphical user interface, text, application, email&#10;&#10;Description automatically generated">
              <a:extLst>
                <a:ext uri="{FF2B5EF4-FFF2-40B4-BE49-F238E27FC236}">
                  <a16:creationId xmlns:a16="http://schemas.microsoft.com/office/drawing/2014/main" id="{A3ACF9EF-87A0-4AB9-AAFC-E6EE0F9905B9}"/>
                </a:ext>
              </a:extLst>
            </p:cNvPr>
            <p:cNvPicPr>
              <a:picLocks noChangeAspect="1"/>
            </p:cNvPicPr>
            <p:nvPr/>
          </p:nvPicPr>
          <p:blipFill rotWithShape="1">
            <a:blip r:embed="rId3">
              <a:extLst>
                <a:ext uri="{28A0092B-C50C-407E-A947-70E740481C1C}">
                  <a14:useLocalDpi xmlns:a14="http://schemas.microsoft.com/office/drawing/2010/main" val="0"/>
                </a:ext>
              </a:extLst>
            </a:blip>
            <a:srcRect b="47337"/>
            <a:stretch/>
          </p:blipFill>
          <p:spPr>
            <a:xfrm>
              <a:off x="2461235" y="4019366"/>
              <a:ext cx="2560345" cy="828856"/>
            </a:xfrm>
            <a:prstGeom prst="rect">
              <a:avLst/>
            </a:prstGeom>
            <a:ln>
              <a:solidFill>
                <a:schemeClr val="bg1">
                  <a:lumMod val="50000"/>
                </a:schemeClr>
              </a:solidFill>
            </a:ln>
          </p:spPr>
        </p:pic>
        <p:sp>
          <p:nvSpPr>
            <p:cNvPr id="34" name="Rectangle 33">
              <a:extLst>
                <a:ext uri="{FF2B5EF4-FFF2-40B4-BE49-F238E27FC236}">
                  <a16:creationId xmlns:a16="http://schemas.microsoft.com/office/drawing/2014/main" id="{A40995D1-CF60-41FF-A39C-0F1E63B38575}"/>
                </a:ext>
              </a:extLst>
            </p:cNvPr>
            <p:cNvSpPr/>
            <p:nvPr/>
          </p:nvSpPr>
          <p:spPr>
            <a:xfrm>
              <a:off x="3157524" y="4703442"/>
              <a:ext cx="548640" cy="14478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
        <p:nvSpPr>
          <p:cNvPr id="37" name="TextBox 36">
            <a:extLst>
              <a:ext uri="{FF2B5EF4-FFF2-40B4-BE49-F238E27FC236}">
                <a16:creationId xmlns:a16="http://schemas.microsoft.com/office/drawing/2014/main" id="{32E7A48F-F15B-4DE7-9915-2160361E5301}"/>
              </a:ext>
            </a:extLst>
          </p:cNvPr>
          <p:cNvSpPr txBox="1"/>
          <p:nvPr/>
        </p:nvSpPr>
        <p:spPr>
          <a:xfrm>
            <a:off x="182880" y="5800327"/>
            <a:ext cx="7406640" cy="276999"/>
          </a:xfrm>
          <a:prstGeom prst="rect">
            <a:avLst/>
          </a:prstGeom>
          <a:solidFill>
            <a:srgbClr val="0364B8"/>
          </a:solidFill>
        </p:spPr>
        <p:txBody>
          <a:bodyPr wrap="square" rtlCol="0">
            <a:spAutoFit/>
          </a:bodyPr>
          <a:lstStyle/>
          <a:p>
            <a:pPr algn="ctr"/>
            <a:r>
              <a:rPr lang="en-US" sz="1200" b="1">
                <a:solidFill>
                  <a:schemeClr val="bg1"/>
                </a:solidFill>
                <a:latin typeface="Segoe UI" panose="020B0502040204020203" pitchFamily="34" charset="0"/>
                <a:cs typeface="Segoe UI" panose="020B0502040204020203" pitchFamily="34" charset="0"/>
              </a:rPr>
              <a:t>Connect a New Sync Account to OneDrive</a:t>
            </a:r>
          </a:p>
        </p:txBody>
      </p:sp>
      <p:sp>
        <p:nvSpPr>
          <p:cNvPr id="39" name="TextBox 38">
            <a:extLst>
              <a:ext uri="{FF2B5EF4-FFF2-40B4-BE49-F238E27FC236}">
                <a16:creationId xmlns:a16="http://schemas.microsoft.com/office/drawing/2014/main" id="{B6BA68E9-8F0D-460E-83CB-F3F6C498E3BB}"/>
              </a:ext>
            </a:extLst>
          </p:cNvPr>
          <p:cNvSpPr txBox="1"/>
          <p:nvPr/>
        </p:nvSpPr>
        <p:spPr>
          <a:xfrm>
            <a:off x="3154680" y="6157931"/>
            <a:ext cx="4366260" cy="1118255"/>
          </a:xfrm>
          <a:prstGeom prst="rect">
            <a:avLst/>
          </a:prstGeom>
          <a:noFill/>
        </p:spPr>
        <p:txBody>
          <a:bodyPr wrap="square" rtlCol="0">
            <a:spAutoFit/>
          </a:bodyPr>
          <a:lstStyle/>
          <a:p>
            <a:pPr marL="228600" indent="-228600">
              <a:spcBef>
                <a:spcPts val="400"/>
              </a:spcBef>
              <a:spcAft>
                <a:spcPts val="400"/>
              </a:spcAft>
              <a:buFont typeface="+mj-lt"/>
              <a:buAutoNum type="arabicPeriod" startAt="7"/>
            </a:pPr>
            <a:r>
              <a:rPr lang="en-US" sz="1200">
                <a:latin typeface="Segoe UI" panose="020B0502040204020203" pitchFamily="34" charset="0"/>
                <a:cs typeface="Segoe UI" panose="020B0502040204020203" pitchFamily="34" charset="0"/>
              </a:rPr>
              <a:t>After the account has been signed out successfully, a new window will appear prompting you to </a:t>
            </a:r>
            <a:r>
              <a:rPr lang="en-US" sz="1200" b="1">
                <a:latin typeface="Segoe UI" panose="020B0502040204020203" pitchFamily="34" charset="0"/>
                <a:cs typeface="Segoe UI" panose="020B0502040204020203" pitchFamily="34" charset="0"/>
              </a:rPr>
              <a:t>Set up OneDrive.</a:t>
            </a:r>
          </a:p>
          <a:p>
            <a:pPr marL="228600" indent="-228600">
              <a:spcBef>
                <a:spcPts val="400"/>
              </a:spcBef>
              <a:spcAft>
                <a:spcPts val="400"/>
              </a:spcAft>
              <a:buFont typeface="+mj-lt"/>
              <a:buAutoNum type="arabicPeriod" startAt="7"/>
            </a:pPr>
            <a:r>
              <a:rPr lang="en-US" sz="1200">
                <a:latin typeface="Segoe UI" panose="020B0502040204020203" pitchFamily="34" charset="0"/>
                <a:cs typeface="Segoe UI" panose="020B0502040204020203" pitchFamily="34" charset="0"/>
              </a:rPr>
              <a:t>Enter the email of the new account you would like to sync to OneDrive and click </a:t>
            </a:r>
            <a:r>
              <a:rPr lang="en-US" sz="1200" b="1">
                <a:latin typeface="Segoe UI" panose="020B0502040204020203" pitchFamily="34" charset="0"/>
                <a:cs typeface="Segoe UI" panose="020B0502040204020203" pitchFamily="34" charset="0"/>
              </a:rPr>
              <a:t>Sign In. </a:t>
            </a:r>
            <a:r>
              <a:rPr lang="en-US" sz="1200">
                <a:latin typeface="Segoe UI" panose="020B0502040204020203" pitchFamily="34" charset="0"/>
                <a:cs typeface="Segoe UI" panose="020B0502040204020203" pitchFamily="34" charset="0"/>
              </a:rPr>
              <a:t>You may be prompted to enter your password. </a:t>
            </a:r>
            <a:endParaRPr lang="en-US" sz="1200" b="1">
              <a:latin typeface="Segoe UI" panose="020B0502040204020203" pitchFamily="34" charset="0"/>
              <a:cs typeface="Segoe UI" panose="020B0502040204020203" pitchFamily="34" charset="0"/>
            </a:endParaRPr>
          </a:p>
        </p:txBody>
      </p:sp>
      <p:grpSp>
        <p:nvGrpSpPr>
          <p:cNvPr id="4" name="Group 3">
            <a:extLst>
              <a:ext uri="{FF2B5EF4-FFF2-40B4-BE49-F238E27FC236}">
                <a16:creationId xmlns:a16="http://schemas.microsoft.com/office/drawing/2014/main" id="{38AAD448-FA49-4EE3-B5E4-0CA671F2CE22}"/>
              </a:ext>
            </a:extLst>
          </p:cNvPr>
          <p:cNvGrpSpPr/>
          <p:nvPr/>
        </p:nvGrpSpPr>
        <p:grpSpPr>
          <a:xfrm>
            <a:off x="182880" y="6140866"/>
            <a:ext cx="2914156" cy="2743200"/>
            <a:chOff x="182880" y="6140866"/>
            <a:chExt cx="2914156" cy="2743200"/>
          </a:xfrm>
        </p:grpSpPr>
        <p:pic>
          <p:nvPicPr>
            <p:cNvPr id="2052" name="Picture 4" descr="Microsoft OneDrive &#10;Set up OneDrive &#10;Put your files in OneDrive to get them from any device. &#10;Email address &#10;user@genedx.com ">
              <a:extLst>
                <a:ext uri="{FF2B5EF4-FFF2-40B4-BE49-F238E27FC236}">
                  <a16:creationId xmlns:a16="http://schemas.microsoft.com/office/drawing/2014/main" id="{89157B2A-7904-429A-92CF-2A5A5876FB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 y="6140866"/>
              <a:ext cx="2914156"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5D74F2C-5E7A-48E0-8330-EDD499E703F8}"/>
                </a:ext>
              </a:extLst>
            </p:cNvPr>
            <p:cNvSpPr/>
            <p:nvPr/>
          </p:nvSpPr>
          <p:spPr>
            <a:xfrm>
              <a:off x="705775" y="8331693"/>
              <a:ext cx="662718" cy="93216"/>
            </a:xfrm>
            <a:prstGeom prst="rect">
              <a:avLst/>
            </a:prstGeom>
            <a:solidFill>
              <a:srgbClr val="2524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Tree>
    <p:extLst>
      <p:ext uri="{BB962C8B-B14F-4D97-AF65-F5344CB8AC3E}">
        <p14:creationId xmlns:p14="http://schemas.microsoft.com/office/powerpoint/2010/main" val="67276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09922191-6FB5-4A06-A9B8-51B6533EADAD}"/>
              </a:ext>
            </a:extLst>
          </p:cNvPr>
          <p:cNvSpPr txBox="1"/>
          <p:nvPr/>
        </p:nvSpPr>
        <p:spPr>
          <a:xfrm>
            <a:off x="181304" y="5697113"/>
            <a:ext cx="3476296" cy="2923877"/>
          </a:xfrm>
          <a:prstGeom prst="rect">
            <a:avLst/>
          </a:prstGeom>
          <a:noFill/>
        </p:spPr>
        <p:txBody>
          <a:bodyPr wrap="square">
            <a:spAutoFit/>
          </a:bodyPr>
          <a:lstStyle/>
          <a:p>
            <a:pPr marL="342900" indent="-342900">
              <a:buFont typeface="+mj-lt"/>
              <a:buAutoNum type="arabicPeriod"/>
            </a:pPr>
            <a:r>
              <a:rPr lang="en-US" sz="1200" dirty="0">
                <a:latin typeface="Segoe UI" panose="020B0502040204020203" pitchFamily="34" charset="0"/>
                <a:ea typeface="Verdana" panose="020B0604030504040204" pitchFamily="34" charset="0"/>
              </a:rPr>
              <a:t>Right-click the </a:t>
            </a:r>
            <a:r>
              <a:rPr lang="en-US" sz="1200" b="1" dirty="0">
                <a:latin typeface="Segoe UI" panose="020B0502040204020203" pitchFamily="34" charset="0"/>
                <a:ea typeface="Verdana" panose="020B0604030504040204" pitchFamily="34" charset="0"/>
              </a:rPr>
              <a:t>OneDrive</a:t>
            </a:r>
            <a:r>
              <a:rPr lang="en-US" sz="1200" dirty="0">
                <a:latin typeface="Segoe UI" panose="020B0502040204020203" pitchFamily="34" charset="0"/>
                <a:ea typeface="Verdana" panose="020B0604030504040204" pitchFamily="34" charset="0"/>
              </a:rPr>
              <a:t> icon in your menu bar, then select </a:t>
            </a:r>
            <a:r>
              <a:rPr lang="en-US" sz="1200" b="1" dirty="0">
                <a:latin typeface="Segoe UI" panose="020B0502040204020203" pitchFamily="34" charset="0"/>
                <a:ea typeface="Verdana" panose="020B0604030504040204" pitchFamily="34" charset="0"/>
              </a:rPr>
              <a:t>Preferences.</a:t>
            </a: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00" b="1" dirty="0">
              <a:latin typeface="Segoe UI" panose="020B0502040204020203" pitchFamily="34" charset="0"/>
              <a:ea typeface="Verdana" panose="020B0604030504040204" pitchFamily="34" charset="0"/>
            </a:endParaRPr>
          </a:p>
          <a:p>
            <a:pPr marL="342900" indent="-342900">
              <a:buFont typeface="+mj-lt"/>
              <a:buAutoNum type="arabicPeriod"/>
            </a:pPr>
            <a:r>
              <a:rPr lang="en-US" sz="1200" dirty="0">
                <a:latin typeface="Segoe UI" panose="020B0502040204020203" pitchFamily="34" charset="0"/>
                <a:ea typeface="Verdana" panose="020B0604030504040204" pitchFamily="34" charset="0"/>
              </a:rPr>
              <a:t>Next click the </a:t>
            </a:r>
            <a:r>
              <a:rPr lang="en-US" sz="1200" b="1" dirty="0">
                <a:latin typeface="Segoe UI" panose="020B0502040204020203" pitchFamily="34" charset="0"/>
                <a:ea typeface="Verdana" panose="020B0604030504040204" pitchFamily="34" charset="0"/>
              </a:rPr>
              <a:t>Account Tab</a:t>
            </a:r>
            <a:r>
              <a:rPr lang="en-US" sz="1200" dirty="0">
                <a:latin typeface="Segoe UI" panose="020B0502040204020203" pitchFamily="34" charset="0"/>
                <a:ea typeface="Verdana" panose="020B0604030504040204" pitchFamily="34" charset="0"/>
              </a:rPr>
              <a:t>, and then select </a:t>
            </a:r>
            <a:r>
              <a:rPr lang="en-US" sz="1200" b="1" dirty="0">
                <a:latin typeface="Segoe UI" panose="020B0502040204020203" pitchFamily="34" charset="0"/>
                <a:ea typeface="Verdana" panose="020B0604030504040204" pitchFamily="34" charset="0"/>
              </a:rPr>
              <a:t>Add an Account.</a:t>
            </a:r>
            <a:endParaRPr lang="en-US" sz="1200" dirty="0"/>
          </a:p>
        </p:txBody>
      </p:sp>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OneDrive Setup for Mac</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21" name="Rectangle 20">
            <a:extLst>
              <a:ext uri="{FF2B5EF4-FFF2-40B4-BE49-F238E27FC236}">
                <a16:creationId xmlns:a16="http://schemas.microsoft.com/office/drawing/2014/main" id="{186472F3-CB87-4F16-8720-AE68E3958D30}"/>
              </a:ext>
            </a:extLst>
          </p:cNvPr>
          <p:cNvSpPr/>
          <p:nvPr/>
        </p:nvSpPr>
        <p:spPr>
          <a:xfrm>
            <a:off x="181304" y="990044"/>
            <a:ext cx="7399710" cy="2204642"/>
          </a:xfrm>
          <a:prstGeom prst="rect">
            <a:avLst/>
          </a:prstGeom>
        </p:spPr>
        <p:txBody>
          <a:bodyPr wrap="square">
            <a:spAutoFit/>
          </a:bodyPr>
          <a:lstStyle/>
          <a:p>
            <a:pPr>
              <a:lnSpc>
                <a:spcPct val="150000"/>
              </a:lnSpc>
            </a:pPr>
            <a:r>
              <a:rPr lang="en-US" sz="1200" b="1" dirty="0">
                <a:latin typeface="Segoe UI" panose="020B0502040204020203" pitchFamily="34" charset="0"/>
                <a:cs typeface="Segoe UI" panose="020B0502040204020203" pitchFamily="34" charset="0"/>
              </a:rPr>
              <a:t>If you have no accounts signed-in to OneDrive:</a:t>
            </a:r>
          </a:p>
          <a:p>
            <a:pPr>
              <a:lnSpc>
                <a:spcPct val="150000"/>
              </a:lnSpc>
            </a:pPr>
            <a:endParaRPr lang="en-US" sz="500" b="1" dirty="0">
              <a:latin typeface="Segoe UI" panose="020B0502040204020203" pitchFamily="34" charset="0"/>
              <a:cs typeface="Segoe UI" panose="020B0502040204020203" pitchFamily="34" charset="0"/>
            </a:endParaRPr>
          </a:p>
          <a:p>
            <a:pPr marL="342900" indent="-342900">
              <a:buFont typeface="+mj-lt"/>
              <a:buAutoNum type="arabicPeriod"/>
            </a:pPr>
            <a:r>
              <a:rPr lang="en-US" sz="1200" dirty="0">
                <a:latin typeface="Segoe UI" panose="020B0502040204020203" pitchFamily="34" charset="0"/>
                <a:ea typeface="Verdana" panose="020B0604030504040204" pitchFamily="34" charset="0"/>
              </a:rPr>
              <a:t>Press </a:t>
            </a:r>
            <a:r>
              <a:rPr lang="en-US" sz="1200" b="1" dirty="0" err="1">
                <a:latin typeface="Segoe UI" panose="020B0502040204020203" pitchFamily="34" charset="0"/>
                <a:ea typeface="Verdana" panose="020B0604030504040204" pitchFamily="34" charset="0"/>
              </a:rPr>
              <a:t>Command+Space</a:t>
            </a:r>
            <a:r>
              <a:rPr lang="en-US" sz="1200" dirty="0">
                <a:latin typeface="Segoe UI" panose="020B0502040204020203" pitchFamily="34" charset="0"/>
                <a:ea typeface="Verdana" panose="020B0604030504040204" pitchFamily="34" charset="0"/>
              </a:rPr>
              <a:t> on your keyboard to launch a Spotlight query. Next type </a:t>
            </a:r>
            <a:r>
              <a:rPr lang="en-US" sz="1200" b="1" dirty="0">
                <a:latin typeface="Segoe UI" panose="020B0502040204020203" pitchFamily="34" charset="0"/>
                <a:ea typeface="Verdana" panose="020B0604030504040204" pitchFamily="34" charset="0"/>
              </a:rPr>
              <a:t>OneDrive.</a:t>
            </a: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marL="342900" indent="-342900">
              <a:buFont typeface="+mj-lt"/>
              <a:buAutoNum type="arabicPeriod"/>
            </a:pPr>
            <a:r>
              <a:rPr lang="en-US" sz="1200" dirty="0">
                <a:latin typeface="Segoe UI" panose="020B0502040204020203" pitchFamily="34" charset="0"/>
                <a:ea typeface="Verdana" panose="020B0604030504040204" pitchFamily="34" charset="0"/>
              </a:rPr>
              <a:t>When the Microsoft OneDrive Dialog Box opens, enter your CSU San Marcos credentials and select </a:t>
            </a:r>
            <a:r>
              <a:rPr lang="en-US" sz="1200" b="1" dirty="0">
                <a:latin typeface="Segoe UI" panose="020B0502040204020203" pitchFamily="34" charset="0"/>
                <a:ea typeface="Verdana" panose="020B0604030504040204" pitchFamily="34" charset="0"/>
              </a:rPr>
              <a:t>Sign in</a:t>
            </a:r>
            <a:r>
              <a:rPr lang="en-US" sz="1200" dirty="0">
                <a:latin typeface="Segoe UI" panose="020B0502040204020203" pitchFamily="34" charset="0"/>
                <a:ea typeface="Verdana" panose="020B0604030504040204" pitchFamily="34" charset="0"/>
              </a:rPr>
              <a:t> to set up your account.</a:t>
            </a:r>
          </a:p>
          <a:p>
            <a:pPr>
              <a:lnSpc>
                <a:spcPct val="150000"/>
              </a:lnSpc>
            </a:pPr>
            <a:endParaRPr lang="en-US" sz="1200" dirty="0">
              <a:latin typeface="Segoe UI" panose="020B05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id="{BCC0328C-DAC8-48DB-AF59-E05BC5CFAB40}"/>
              </a:ext>
            </a:extLst>
          </p:cNvPr>
          <p:cNvGrpSpPr/>
          <p:nvPr/>
        </p:nvGrpSpPr>
        <p:grpSpPr>
          <a:xfrm>
            <a:off x="1503979" y="1787906"/>
            <a:ext cx="4285652" cy="608917"/>
            <a:chOff x="457576" y="2230119"/>
            <a:chExt cx="4705934" cy="668632"/>
          </a:xfrm>
        </p:grpSpPr>
        <p:pic>
          <p:nvPicPr>
            <p:cNvPr id="23" name="Picture 22" descr="A picture containing water, sky, outdoor, nature&#10;&#10;Description automatically generated">
              <a:extLst>
                <a:ext uri="{FF2B5EF4-FFF2-40B4-BE49-F238E27FC236}">
                  <a16:creationId xmlns:a16="http://schemas.microsoft.com/office/drawing/2014/main" id="{F1FC96E5-9045-4136-B70E-DA3F45BBE9C2}"/>
                </a:ext>
              </a:extLst>
            </p:cNvPr>
            <p:cNvPicPr>
              <a:picLocks noChangeAspect="1"/>
            </p:cNvPicPr>
            <p:nvPr/>
          </p:nvPicPr>
          <p:blipFill rotWithShape="1">
            <a:blip r:embed="rId2">
              <a:extLst>
                <a:ext uri="{28A0092B-C50C-407E-A947-70E740481C1C}">
                  <a14:useLocalDpi xmlns:a14="http://schemas.microsoft.com/office/drawing/2010/main" val="0"/>
                </a:ext>
              </a:extLst>
            </a:blip>
            <a:srcRect l="26028" t="19467" r="25889" b="73600"/>
            <a:stretch/>
          </p:blipFill>
          <p:spPr>
            <a:xfrm>
              <a:off x="457576" y="2230119"/>
              <a:ext cx="3529584" cy="318091"/>
            </a:xfrm>
            <a:prstGeom prst="rect">
              <a:avLst/>
            </a:prstGeom>
            <a:ln>
              <a:solidFill>
                <a:schemeClr val="bg1">
                  <a:lumMod val="50000"/>
                </a:schemeClr>
              </a:solidFill>
            </a:ln>
          </p:spPr>
        </p:pic>
        <p:pic>
          <p:nvPicPr>
            <p:cNvPr id="24" name="Picture 23" descr="A computer screen capture&#10;&#10;Description automatically generated with low confidence">
              <a:extLst>
                <a:ext uri="{FF2B5EF4-FFF2-40B4-BE49-F238E27FC236}">
                  <a16:creationId xmlns:a16="http://schemas.microsoft.com/office/drawing/2014/main" id="{290A7FE4-D104-44EA-9906-F91C5F121FBD}"/>
                </a:ext>
              </a:extLst>
            </p:cNvPr>
            <p:cNvPicPr>
              <a:picLocks noChangeAspect="1"/>
            </p:cNvPicPr>
            <p:nvPr/>
          </p:nvPicPr>
          <p:blipFill rotWithShape="1">
            <a:blip r:embed="rId3">
              <a:extLst>
                <a:ext uri="{28A0092B-C50C-407E-A947-70E740481C1C}">
                  <a14:useLocalDpi xmlns:a14="http://schemas.microsoft.com/office/drawing/2010/main" val="0"/>
                </a:ext>
              </a:extLst>
            </a:blip>
            <a:srcRect l="26111" t="19333" r="26056" b="72073"/>
            <a:stretch/>
          </p:blipFill>
          <p:spPr>
            <a:xfrm>
              <a:off x="1654621" y="2504712"/>
              <a:ext cx="3508889" cy="394039"/>
            </a:xfrm>
            <a:prstGeom prst="rect">
              <a:avLst/>
            </a:prstGeom>
            <a:ln>
              <a:solidFill>
                <a:schemeClr val="bg1">
                  <a:lumMod val="50000"/>
                </a:schemeClr>
              </a:solidFill>
            </a:ln>
          </p:spPr>
        </p:pic>
      </p:grpSp>
      <p:grpSp>
        <p:nvGrpSpPr>
          <p:cNvPr id="25" name="Group 24">
            <a:extLst>
              <a:ext uri="{FF2B5EF4-FFF2-40B4-BE49-F238E27FC236}">
                <a16:creationId xmlns:a16="http://schemas.microsoft.com/office/drawing/2014/main" id="{449F5A12-30B6-4DF2-9C3C-389E8DCD2960}"/>
              </a:ext>
            </a:extLst>
          </p:cNvPr>
          <p:cNvGrpSpPr/>
          <p:nvPr/>
        </p:nvGrpSpPr>
        <p:grpSpPr>
          <a:xfrm>
            <a:off x="3354918" y="2800538"/>
            <a:ext cx="2434713" cy="2283818"/>
            <a:chOff x="1455053" y="3887993"/>
            <a:chExt cx="2812472" cy="2638165"/>
          </a:xfrm>
        </p:grpSpPr>
        <p:pic>
          <p:nvPicPr>
            <p:cNvPr id="26" name="Picture 25" descr="Graphical user interface, text, application&#10;&#10;Description automatically generated">
              <a:extLst>
                <a:ext uri="{FF2B5EF4-FFF2-40B4-BE49-F238E27FC236}">
                  <a16:creationId xmlns:a16="http://schemas.microsoft.com/office/drawing/2014/main" id="{71FC94D9-1E42-4188-A1B5-A920296FD3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5053" y="3887993"/>
              <a:ext cx="2812472" cy="2638165"/>
            </a:xfrm>
            <a:prstGeom prst="rect">
              <a:avLst/>
            </a:prstGeom>
          </p:spPr>
        </p:pic>
        <p:sp>
          <p:nvSpPr>
            <p:cNvPr id="27" name="Rectangle 26">
              <a:extLst>
                <a:ext uri="{FF2B5EF4-FFF2-40B4-BE49-F238E27FC236}">
                  <a16:creationId xmlns:a16="http://schemas.microsoft.com/office/drawing/2014/main" id="{F1DC100D-601A-43C7-AA7A-E953B44829C6}"/>
                </a:ext>
              </a:extLst>
            </p:cNvPr>
            <p:cNvSpPr/>
            <p:nvPr/>
          </p:nvSpPr>
          <p:spPr>
            <a:xfrm>
              <a:off x="1895475" y="5829300"/>
              <a:ext cx="1943100" cy="3143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4" name="Rectangle 33">
              <a:extLst>
                <a:ext uri="{FF2B5EF4-FFF2-40B4-BE49-F238E27FC236}">
                  <a16:creationId xmlns:a16="http://schemas.microsoft.com/office/drawing/2014/main" id="{C92E3274-BB46-4F1B-8646-B584CCF54181}"/>
                </a:ext>
              </a:extLst>
            </p:cNvPr>
            <p:cNvSpPr/>
            <p:nvPr/>
          </p:nvSpPr>
          <p:spPr>
            <a:xfrm>
              <a:off x="2867025" y="6196779"/>
              <a:ext cx="790575" cy="20402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cxnSp>
        <p:nvCxnSpPr>
          <p:cNvPr id="36" name="Straight Connector 35">
            <a:extLst>
              <a:ext uri="{FF2B5EF4-FFF2-40B4-BE49-F238E27FC236}">
                <a16:creationId xmlns:a16="http://schemas.microsoft.com/office/drawing/2014/main" id="{24C6E873-BE9E-4C0A-BBA9-802B07958931}"/>
              </a:ext>
            </a:extLst>
          </p:cNvPr>
          <p:cNvCxnSpPr>
            <a:cxnSpLocks/>
          </p:cNvCxnSpPr>
          <p:nvPr/>
        </p:nvCxnSpPr>
        <p:spPr>
          <a:xfrm>
            <a:off x="223837" y="5259081"/>
            <a:ext cx="7357176" cy="0"/>
          </a:xfrm>
          <a:prstGeom prst="line">
            <a:avLst/>
          </a:prstGeom>
          <a:ln>
            <a:solidFill>
              <a:schemeClr val="bg1">
                <a:lumMod val="50000"/>
              </a:schemeClr>
            </a:solidFill>
          </a:ln>
        </p:spPr>
        <p:style>
          <a:lnRef idx="1">
            <a:schemeClr val="accent5"/>
          </a:lnRef>
          <a:fillRef idx="0">
            <a:schemeClr val="accent5"/>
          </a:fillRef>
          <a:effectRef idx="0">
            <a:schemeClr val="accent5"/>
          </a:effectRef>
          <a:fontRef idx="minor">
            <a:schemeClr val="tx1"/>
          </a:fontRef>
        </p:style>
      </p:cxnSp>
      <p:sp>
        <p:nvSpPr>
          <p:cNvPr id="37" name="Rectangle 36">
            <a:extLst>
              <a:ext uri="{FF2B5EF4-FFF2-40B4-BE49-F238E27FC236}">
                <a16:creationId xmlns:a16="http://schemas.microsoft.com/office/drawing/2014/main" id="{11F7C9DF-E344-4E3E-9043-DC8296FD4618}"/>
              </a:ext>
            </a:extLst>
          </p:cNvPr>
          <p:cNvSpPr/>
          <p:nvPr/>
        </p:nvSpPr>
        <p:spPr>
          <a:xfrm>
            <a:off x="181304" y="5335874"/>
            <a:ext cx="7399710" cy="334900"/>
          </a:xfrm>
          <a:prstGeom prst="rect">
            <a:avLst/>
          </a:prstGeom>
        </p:spPr>
        <p:txBody>
          <a:bodyPr wrap="square">
            <a:spAutoFit/>
          </a:bodyPr>
          <a:lstStyle/>
          <a:p>
            <a:pPr>
              <a:lnSpc>
                <a:spcPct val="150000"/>
              </a:lnSpc>
            </a:pPr>
            <a:r>
              <a:rPr lang="en-US" sz="1200" b="1" dirty="0">
                <a:latin typeface="Segoe UI" panose="020B0502040204020203" pitchFamily="34" charset="0"/>
                <a:cs typeface="Segoe UI" panose="020B0502040204020203" pitchFamily="34" charset="0"/>
              </a:rPr>
              <a:t>If you already have a personal account signed-in to OneDrive:</a:t>
            </a:r>
            <a:endParaRPr lang="en-US" sz="1200" dirty="0">
              <a:latin typeface="Segoe UI" panose="020B0502040204020203" pitchFamily="34" charset="0"/>
              <a:cs typeface="Segoe UI" panose="020B0502040204020203" pitchFamily="34" charset="0"/>
            </a:endParaRPr>
          </a:p>
        </p:txBody>
      </p:sp>
      <p:grpSp>
        <p:nvGrpSpPr>
          <p:cNvPr id="39" name="Group 38">
            <a:extLst>
              <a:ext uri="{FF2B5EF4-FFF2-40B4-BE49-F238E27FC236}">
                <a16:creationId xmlns:a16="http://schemas.microsoft.com/office/drawing/2014/main" id="{869433AB-BB24-4731-9A1E-E436FD09CCCE}"/>
              </a:ext>
            </a:extLst>
          </p:cNvPr>
          <p:cNvGrpSpPr/>
          <p:nvPr/>
        </p:nvGrpSpPr>
        <p:grpSpPr>
          <a:xfrm>
            <a:off x="651919" y="6127282"/>
            <a:ext cx="2198982" cy="1915604"/>
            <a:chOff x="8413483" y="2026711"/>
            <a:chExt cx="2670806" cy="2326626"/>
          </a:xfrm>
        </p:grpSpPr>
        <p:pic>
          <p:nvPicPr>
            <p:cNvPr id="40" name="Picture 39" descr="Graphical user interface, text, application, email&#10;&#10;Description automatically generated">
              <a:extLst>
                <a:ext uri="{FF2B5EF4-FFF2-40B4-BE49-F238E27FC236}">
                  <a16:creationId xmlns:a16="http://schemas.microsoft.com/office/drawing/2014/main" id="{B94E6D81-1836-4F35-B8AC-E4BDEAFC9D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3484" y="2092299"/>
              <a:ext cx="2670805" cy="2261038"/>
            </a:xfrm>
            <a:prstGeom prst="rect">
              <a:avLst/>
            </a:prstGeom>
            <a:ln>
              <a:solidFill>
                <a:schemeClr val="bg1">
                  <a:lumMod val="50000"/>
                </a:schemeClr>
              </a:solidFill>
            </a:ln>
          </p:spPr>
        </p:pic>
        <p:sp>
          <p:nvSpPr>
            <p:cNvPr id="41" name="Rectangle 40">
              <a:extLst>
                <a:ext uri="{FF2B5EF4-FFF2-40B4-BE49-F238E27FC236}">
                  <a16:creationId xmlns:a16="http://schemas.microsoft.com/office/drawing/2014/main" id="{87FB947C-5F0B-4718-8E9F-BFA9F2B28362}"/>
                </a:ext>
              </a:extLst>
            </p:cNvPr>
            <p:cNvSpPr/>
            <p:nvPr/>
          </p:nvSpPr>
          <p:spPr>
            <a:xfrm>
              <a:off x="9566105" y="2026711"/>
              <a:ext cx="365561" cy="32238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2" name="Rectangle 41">
              <a:extLst>
                <a:ext uri="{FF2B5EF4-FFF2-40B4-BE49-F238E27FC236}">
                  <a16:creationId xmlns:a16="http://schemas.microsoft.com/office/drawing/2014/main" id="{F228DF6B-1CE8-479D-AD01-BCCB60D8F449}"/>
                </a:ext>
              </a:extLst>
            </p:cNvPr>
            <p:cNvSpPr/>
            <p:nvPr/>
          </p:nvSpPr>
          <p:spPr>
            <a:xfrm>
              <a:off x="8413483" y="2917801"/>
              <a:ext cx="2670805" cy="2540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45" name="Group 44">
            <a:extLst>
              <a:ext uri="{FF2B5EF4-FFF2-40B4-BE49-F238E27FC236}">
                <a16:creationId xmlns:a16="http://schemas.microsoft.com/office/drawing/2014/main" id="{6DD03E30-3046-4BC0-A8FF-C7951DED4844}"/>
              </a:ext>
            </a:extLst>
          </p:cNvPr>
          <p:cNvGrpSpPr/>
          <p:nvPr/>
        </p:nvGrpSpPr>
        <p:grpSpPr>
          <a:xfrm>
            <a:off x="518234" y="8615724"/>
            <a:ext cx="3190303" cy="1738502"/>
            <a:chOff x="8792146" y="3138115"/>
            <a:chExt cx="3190303" cy="1738502"/>
          </a:xfrm>
        </p:grpSpPr>
        <p:pic>
          <p:nvPicPr>
            <p:cNvPr id="48" name="Picture 47" descr="Graphical user interface, text, application&#10;&#10;Description automatically generated">
              <a:extLst>
                <a:ext uri="{FF2B5EF4-FFF2-40B4-BE49-F238E27FC236}">
                  <a16:creationId xmlns:a16="http://schemas.microsoft.com/office/drawing/2014/main" id="{820F32B8-DF92-4052-B7AB-797983D7D1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2146" y="3138115"/>
              <a:ext cx="3190303" cy="1738502"/>
            </a:xfrm>
            <a:prstGeom prst="rect">
              <a:avLst/>
            </a:prstGeom>
            <a:ln>
              <a:solidFill>
                <a:schemeClr val="bg1">
                  <a:lumMod val="50000"/>
                </a:schemeClr>
              </a:solidFill>
            </a:ln>
          </p:spPr>
        </p:pic>
        <p:sp>
          <p:nvSpPr>
            <p:cNvPr id="50" name="Rectangle 49">
              <a:extLst>
                <a:ext uri="{FF2B5EF4-FFF2-40B4-BE49-F238E27FC236}">
                  <a16:creationId xmlns:a16="http://schemas.microsoft.com/office/drawing/2014/main" id="{7E22076E-0588-4DF1-9259-853B4B56AB38}"/>
                </a:ext>
              </a:extLst>
            </p:cNvPr>
            <p:cNvSpPr/>
            <p:nvPr/>
          </p:nvSpPr>
          <p:spPr>
            <a:xfrm>
              <a:off x="9212879" y="3258162"/>
              <a:ext cx="308623" cy="36133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1" name="Rectangle 50">
              <a:extLst>
                <a:ext uri="{FF2B5EF4-FFF2-40B4-BE49-F238E27FC236}">
                  <a16:creationId xmlns:a16="http://schemas.microsoft.com/office/drawing/2014/main" id="{F93DED0C-4CB6-49C6-8802-7EF80D554B91}"/>
                </a:ext>
              </a:extLst>
            </p:cNvPr>
            <p:cNvSpPr/>
            <p:nvPr/>
          </p:nvSpPr>
          <p:spPr>
            <a:xfrm>
              <a:off x="10955954" y="3851330"/>
              <a:ext cx="883620" cy="27474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55" name="TextBox 54">
            <a:extLst>
              <a:ext uri="{FF2B5EF4-FFF2-40B4-BE49-F238E27FC236}">
                <a16:creationId xmlns:a16="http://schemas.microsoft.com/office/drawing/2014/main" id="{44DAA480-A430-44D4-8952-665DA0CE3E16}"/>
              </a:ext>
            </a:extLst>
          </p:cNvPr>
          <p:cNvSpPr txBox="1"/>
          <p:nvPr/>
        </p:nvSpPr>
        <p:spPr>
          <a:xfrm>
            <a:off x="4109877" y="6191334"/>
            <a:ext cx="3471136" cy="600164"/>
          </a:xfrm>
          <a:prstGeom prst="rect">
            <a:avLst/>
          </a:prstGeom>
          <a:noFill/>
        </p:spPr>
        <p:txBody>
          <a:bodyPr wrap="square">
            <a:spAutoFit/>
          </a:bodyPr>
          <a:lstStyle/>
          <a:p>
            <a:pPr marL="342900" indent="-342900">
              <a:buFont typeface="+mj-lt"/>
              <a:buAutoNum type="arabicPeriod" startAt="3"/>
            </a:pPr>
            <a:r>
              <a:rPr lang="en-US" sz="1100" dirty="0">
                <a:latin typeface="Segoe UI" panose="020B0502040204020203" pitchFamily="34" charset="0"/>
                <a:ea typeface="Verdana" panose="020B0604030504040204" pitchFamily="34" charset="0"/>
              </a:rPr>
              <a:t>When the Microsoft OneDrive Dialog Box opens, enter your CSU San Marcos credentials and select Sign in to set up your account.</a:t>
            </a:r>
          </a:p>
        </p:txBody>
      </p:sp>
      <p:grpSp>
        <p:nvGrpSpPr>
          <p:cNvPr id="56" name="Group 55">
            <a:extLst>
              <a:ext uri="{FF2B5EF4-FFF2-40B4-BE49-F238E27FC236}">
                <a16:creationId xmlns:a16="http://schemas.microsoft.com/office/drawing/2014/main" id="{5C5DC3E1-D2F4-4258-BB8D-7D0479C8D927}"/>
              </a:ext>
            </a:extLst>
          </p:cNvPr>
          <p:cNvGrpSpPr/>
          <p:nvPr/>
        </p:nvGrpSpPr>
        <p:grpSpPr>
          <a:xfrm>
            <a:off x="4502037" y="7070100"/>
            <a:ext cx="2812472" cy="2638165"/>
            <a:chOff x="1455053" y="3887993"/>
            <a:chExt cx="2812472" cy="2638165"/>
          </a:xfrm>
        </p:grpSpPr>
        <p:pic>
          <p:nvPicPr>
            <p:cNvPr id="57" name="Picture 56" descr="Graphical user interface, text, application&#10;&#10;Description automatically generated">
              <a:extLst>
                <a:ext uri="{FF2B5EF4-FFF2-40B4-BE49-F238E27FC236}">
                  <a16:creationId xmlns:a16="http://schemas.microsoft.com/office/drawing/2014/main" id="{24EBEE5B-0558-482A-84BE-55AEF719C2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5053" y="3887993"/>
              <a:ext cx="2812472" cy="2638165"/>
            </a:xfrm>
            <a:prstGeom prst="rect">
              <a:avLst/>
            </a:prstGeom>
          </p:spPr>
        </p:pic>
        <p:sp>
          <p:nvSpPr>
            <p:cNvPr id="58" name="Rectangle 57">
              <a:extLst>
                <a:ext uri="{FF2B5EF4-FFF2-40B4-BE49-F238E27FC236}">
                  <a16:creationId xmlns:a16="http://schemas.microsoft.com/office/drawing/2014/main" id="{D74558CE-CA40-4E41-839E-23AD3B255EE5}"/>
                </a:ext>
              </a:extLst>
            </p:cNvPr>
            <p:cNvSpPr/>
            <p:nvPr/>
          </p:nvSpPr>
          <p:spPr>
            <a:xfrm>
              <a:off x="1895475" y="5829300"/>
              <a:ext cx="1943100" cy="3143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9" name="Rectangle 58">
              <a:extLst>
                <a:ext uri="{FF2B5EF4-FFF2-40B4-BE49-F238E27FC236}">
                  <a16:creationId xmlns:a16="http://schemas.microsoft.com/office/drawing/2014/main" id="{034D2CC4-6E27-4710-9EFC-ED618CF8FD99}"/>
                </a:ext>
              </a:extLst>
            </p:cNvPr>
            <p:cNvSpPr/>
            <p:nvPr/>
          </p:nvSpPr>
          <p:spPr>
            <a:xfrm>
              <a:off x="2867025" y="6196779"/>
              <a:ext cx="790575" cy="20402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Tree>
    <p:extLst>
      <p:ext uri="{BB962C8B-B14F-4D97-AF65-F5344CB8AC3E}">
        <p14:creationId xmlns:p14="http://schemas.microsoft.com/office/powerpoint/2010/main" val="381390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Sync OneDrive Files to Computer for Mac</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21" name="Rectangle 20">
            <a:extLst>
              <a:ext uri="{FF2B5EF4-FFF2-40B4-BE49-F238E27FC236}">
                <a16:creationId xmlns:a16="http://schemas.microsoft.com/office/drawing/2014/main" id="{186472F3-CB87-4F16-8720-AE68E3958D30}"/>
              </a:ext>
            </a:extLst>
          </p:cNvPr>
          <p:cNvSpPr/>
          <p:nvPr/>
        </p:nvSpPr>
        <p:spPr>
          <a:xfrm>
            <a:off x="181304" y="1032723"/>
            <a:ext cx="7442239" cy="461665"/>
          </a:xfrm>
          <a:prstGeom prst="rect">
            <a:avLst/>
          </a:prstGeom>
        </p:spPr>
        <p:txBody>
          <a:bodyPr wrap="square">
            <a:spAutoFit/>
          </a:bodyPr>
          <a:lstStyle/>
          <a:p>
            <a:r>
              <a:rPr lang="en-US" sz="1200" dirty="0">
                <a:latin typeface="Segoe UI" panose="020B0502040204020203" pitchFamily="34" charset="0"/>
                <a:ea typeface="Verdana" panose="020B0604030504040204" pitchFamily="34" charset="0"/>
              </a:rPr>
              <a:t>You can sync all your OneDrive folders to your computer, or you can specify which folders you’d like to sync if you do not want to sync all your OneDrive folders.</a:t>
            </a:r>
          </a:p>
        </p:txBody>
      </p:sp>
      <p:sp>
        <p:nvSpPr>
          <p:cNvPr id="23" name="Rectangle 22">
            <a:extLst>
              <a:ext uri="{FF2B5EF4-FFF2-40B4-BE49-F238E27FC236}">
                <a16:creationId xmlns:a16="http://schemas.microsoft.com/office/drawing/2014/main" id="{42825E0A-F0AF-4873-A0EB-579F153AB52C}"/>
              </a:ext>
            </a:extLst>
          </p:cNvPr>
          <p:cNvSpPr/>
          <p:nvPr/>
        </p:nvSpPr>
        <p:spPr>
          <a:xfrm>
            <a:off x="223837" y="1676970"/>
            <a:ext cx="7399706" cy="7398372"/>
          </a:xfrm>
          <a:prstGeom prst="rect">
            <a:avLst/>
          </a:prstGeom>
        </p:spPr>
        <p:txBody>
          <a:bodyPr wrap="square">
            <a:spAutoFit/>
          </a:bodyPr>
          <a:lstStyle/>
          <a:p>
            <a:pPr>
              <a:lnSpc>
                <a:spcPct val="150000"/>
              </a:lnSpc>
            </a:pPr>
            <a:r>
              <a:rPr lang="en-US" sz="1200" dirty="0">
                <a:latin typeface="Segoe UI" panose="020B0502040204020203" pitchFamily="34" charset="0"/>
                <a:cs typeface="Segoe UI" panose="020B0502040204020203" pitchFamily="34" charset="0"/>
              </a:rPr>
              <a:t>Right-click the </a:t>
            </a:r>
            <a:r>
              <a:rPr lang="en-US" sz="1200" b="1" dirty="0">
                <a:latin typeface="Segoe UI" panose="020B0502040204020203" pitchFamily="34" charset="0"/>
                <a:cs typeface="Segoe UI" panose="020B0502040204020203" pitchFamily="34" charset="0"/>
              </a:rPr>
              <a:t>OneDrive</a:t>
            </a:r>
            <a:r>
              <a:rPr lang="en-US" sz="1200" dirty="0">
                <a:latin typeface="Segoe UI" panose="020B0502040204020203" pitchFamily="34" charset="0"/>
                <a:cs typeface="Segoe UI" panose="020B0502040204020203" pitchFamily="34" charset="0"/>
              </a:rPr>
              <a:t> icon in the top right corner of your computer window.</a:t>
            </a:r>
          </a:p>
          <a:p>
            <a:pPr>
              <a:lnSpc>
                <a:spcPct val="150000"/>
              </a:lnSpc>
            </a:pPr>
            <a:r>
              <a:rPr lang="en-US" sz="1200" dirty="0">
                <a:latin typeface="Segoe UI" panose="020B0502040204020203" pitchFamily="34" charset="0"/>
                <a:cs typeface="Segoe UI" panose="020B0502040204020203" pitchFamily="34" charset="0"/>
              </a:rPr>
              <a:t>Next select </a:t>
            </a:r>
            <a:r>
              <a:rPr lang="en-US" sz="1200" b="1" dirty="0">
                <a:latin typeface="Segoe UI" panose="020B0502040204020203" pitchFamily="34" charset="0"/>
                <a:cs typeface="Segoe UI" panose="020B0502040204020203" pitchFamily="34" charset="0"/>
              </a:rPr>
              <a:t>Preferences</a:t>
            </a:r>
            <a:r>
              <a:rPr lang="en-US" sz="1200" dirty="0">
                <a:latin typeface="Segoe UI" panose="020B0502040204020203" pitchFamily="34" charset="0"/>
                <a:cs typeface="Segoe UI" panose="020B0502040204020203" pitchFamily="34" charset="0"/>
              </a:rPr>
              <a:t>.</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In the Account Dialog Box, select the </a:t>
            </a:r>
            <a:r>
              <a:rPr lang="en-US" sz="1200" b="1" dirty="0">
                <a:latin typeface="Segoe UI" panose="020B0502040204020203" pitchFamily="34" charset="0"/>
                <a:cs typeface="Segoe UI" panose="020B0502040204020203" pitchFamily="34" charset="0"/>
              </a:rPr>
              <a:t>Account Tab</a:t>
            </a:r>
            <a:r>
              <a:rPr lang="en-US" sz="1200" dirty="0">
                <a:latin typeface="Segoe UI" panose="020B0502040204020203" pitchFamily="34" charset="0"/>
                <a:cs typeface="Segoe UI" panose="020B0502040204020203" pitchFamily="34" charset="0"/>
              </a:rPr>
              <a:t> and click </a:t>
            </a:r>
            <a:r>
              <a:rPr lang="en-US" sz="1200" b="1" dirty="0">
                <a:latin typeface="Segoe UI" panose="020B0502040204020203" pitchFamily="34" charset="0"/>
                <a:cs typeface="Segoe UI" panose="020B0502040204020203" pitchFamily="34" charset="0"/>
              </a:rPr>
              <a:t>Choose Folders</a:t>
            </a:r>
            <a:r>
              <a:rPr lang="en-US" sz="1200" dirty="0">
                <a:latin typeface="Segoe UI" panose="020B0502040204020203" pitchFamily="34" charset="0"/>
                <a:cs typeface="Segoe UI" panose="020B0502040204020203" pitchFamily="34" charset="0"/>
              </a:rPr>
              <a:t>.</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6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When the Choose Folders Dialog Box, select                                                                                                    </a:t>
            </a:r>
            <a:r>
              <a:rPr lang="en-US" sz="1200" b="1" dirty="0">
                <a:latin typeface="Segoe UI" panose="020B0502040204020203" pitchFamily="34" charset="0"/>
                <a:cs typeface="Segoe UI" panose="020B0502040204020203" pitchFamily="34" charset="0"/>
              </a:rPr>
              <a:t>Make All Files Available</a:t>
            </a:r>
            <a:r>
              <a:rPr lang="en-US" sz="1200" dirty="0">
                <a:latin typeface="Segoe UI" panose="020B0502040204020203" pitchFamily="34" charset="0"/>
                <a:cs typeface="Segoe UI" panose="020B0502040204020203" pitchFamily="34" charset="0"/>
              </a:rPr>
              <a:t> to sync all your                                                                                                      OneDrive folders.</a:t>
            </a:r>
          </a:p>
          <a:p>
            <a:pPr lvl="1">
              <a:lnSpc>
                <a:spcPct val="150000"/>
              </a:lnSpc>
            </a:pPr>
            <a:r>
              <a:rPr lang="en-US" sz="1200" dirty="0">
                <a:latin typeface="Segoe UI" panose="020B0502040204020203" pitchFamily="34" charset="0"/>
                <a:cs typeface="Segoe UI" panose="020B0502040204020203" pitchFamily="34" charset="0"/>
              </a:rPr>
              <a:t>If you only want to sync specific                                                                                                       folders, select those folders in the  </a:t>
            </a:r>
          </a:p>
          <a:p>
            <a:pPr lvl="1">
              <a:lnSpc>
                <a:spcPct val="150000"/>
              </a:lnSpc>
            </a:pPr>
            <a:r>
              <a:rPr lang="en-US" sz="1200" b="1" dirty="0">
                <a:latin typeface="Segoe UI" panose="020B0502040204020203" pitchFamily="34" charset="0"/>
                <a:cs typeface="Segoe UI" panose="020B0502040204020203" pitchFamily="34" charset="0"/>
              </a:rPr>
              <a:t>Or Make These Folders Visible                                                                                                      </a:t>
            </a:r>
            <a:r>
              <a:rPr lang="en-US" sz="1200" dirty="0">
                <a:latin typeface="Segoe UI" panose="020B0502040204020203" pitchFamily="34" charset="0"/>
                <a:cs typeface="Segoe UI" panose="020B0502040204020203" pitchFamily="34" charset="0"/>
              </a:rPr>
              <a:t> selection area.</a:t>
            </a:r>
          </a:p>
          <a:p>
            <a:pPr>
              <a:lnSpc>
                <a:spcPct val="150000"/>
              </a:lnSpc>
            </a:pPr>
            <a:r>
              <a:rPr lang="en-US" sz="1200" dirty="0">
                <a:latin typeface="Segoe UI" panose="020B0502040204020203" pitchFamily="34" charset="0"/>
                <a:cs typeface="Segoe UI" panose="020B0502040204020203" pitchFamily="34" charset="0"/>
              </a:rPr>
              <a:t>Once you are complete, click </a:t>
            </a:r>
            <a:r>
              <a:rPr lang="en-US" sz="1200" b="1" dirty="0">
                <a:latin typeface="Segoe UI" panose="020B0502040204020203" pitchFamily="34" charset="0"/>
                <a:cs typeface="Segoe UI" panose="020B0502040204020203" pitchFamily="34" charset="0"/>
              </a:rPr>
              <a:t>OK</a:t>
            </a:r>
            <a:r>
              <a:rPr lang="en-US" sz="1200" dirty="0">
                <a:latin typeface="Segoe UI" panose="020B0502040204020203" pitchFamily="34" charset="0"/>
                <a:cs typeface="Segoe UI" panose="020B0502040204020203" pitchFamily="34" charset="0"/>
              </a:rPr>
              <a:t>.</a:t>
            </a:r>
            <a:endParaRPr lang="en-US" sz="1200" b="1" dirty="0">
              <a:latin typeface="Segoe UI" panose="020B0502040204020203" pitchFamily="34" charset="0"/>
              <a:cs typeface="Segoe UI" panose="020B0502040204020203" pitchFamily="34" charset="0"/>
            </a:endParaRPr>
          </a:p>
        </p:txBody>
      </p:sp>
      <p:grpSp>
        <p:nvGrpSpPr>
          <p:cNvPr id="35" name="Group 34">
            <a:extLst>
              <a:ext uri="{FF2B5EF4-FFF2-40B4-BE49-F238E27FC236}">
                <a16:creationId xmlns:a16="http://schemas.microsoft.com/office/drawing/2014/main" id="{A6C9B049-0A2D-4D92-BE69-C4C21889EB5B}"/>
              </a:ext>
            </a:extLst>
          </p:cNvPr>
          <p:cNvGrpSpPr/>
          <p:nvPr/>
        </p:nvGrpSpPr>
        <p:grpSpPr>
          <a:xfrm>
            <a:off x="2418432" y="2047642"/>
            <a:ext cx="2254816" cy="1964243"/>
            <a:chOff x="8413483" y="2026711"/>
            <a:chExt cx="2670806" cy="2326626"/>
          </a:xfrm>
        </p:grpSpPr>
        <p:pic>
          <p:nvPicPr>
            <p:cNvPr id="41" name="Picture 40" descr="Graphical user interface, text, application, email&#10;&#10;Description automatically generated">
              <a:extLst>
                <a:ext uri="{FF2B5EF4-FFF2-40B4-BE49-F238E27FC236}">
                  <a16:creationId xmlns:a16="http://schemas.microsoft.com/office/drawing/2014/main" id="{532088C9-DF74-450B-9B58-66BF77D3F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3484" y="2092299"/>
              <a:ext cx="2670805" cy="2261038"/>
            </a:xfrm>
            <a:prstGeom prst="rect">
              <a:avLst/>
            </a:prstGeom>
            <a:ln>
              <a:solidFill>
                <a:schemeClr val="bg1">
                  <a:lumMod val="50000"/>
                </a:schemeClr>
              </a:solidFill>
            </a:ln>
          </p:spPr>
        </p:pic>
        <p:sp>
          <p:nvSpPr>
            <p:cNvPr id="42" name="Rectangle 41">
              <a:extLst>
                <a:ext uri="{FF2B5EF4-FFF2-40B4-BE49-F238E27FC236}">
                  <a16:creationId xmlns:a16="http://schemas.microsoft.com/office/drawing/2014/main" id="{9AC1DDDA-B46C-44EC-96FD-30F8FA906A07}"/>
                </a:ext>
              </a:extLst>
            </p:cNvPr>
            <p:cNvSpPr/>
            <p:nvPr/>
          </p:nvSpPr>
          <p:spPr>
            <a:xfrm>
              <a:off x="9566105" y="2026711"/>
              <a:ext cx="365561" cy="32238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4" name="Rectangle 43">
              <a:extLst>
                <a:ext uri="{FF2B5EF4-FFF2-40B4-BE49-F238E27FC236}">
                  <a16:creationId xmlns:a16="http://schemas.microsoft.com/office/drawing/2014/main" id="{75B27D7D-C5EA-449E-A9D5-F081512C4C30}"/>
                </a:ext>
              </a:extLst>
            </p:cNvPr>
            <p:cNvSpPr/>
            <p:nvPr/>
          </p:nvSpPr>
          <p:spPr>
            <a:xfrm>
              <a:off x="8413483" y="2917801"/>
              <a:ext cx="2670805" cy="2540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45" name="Group 44">
            <a:extLst>
              <a:ext uri="{FF2B5EF4-FFF2-40B4-BE49-F238E27FC236}">
                <a16:creationId xmlns:a16="http://schemas.microsoft.com/office/drawing/2014/main" id="{326DE77D-D924-4A48-954B-BF19BE16C99A}"/>
              </a:ext>
            </a:extLst>
          </p:cNvPr>
          <p:cNvGrpSpPr/>
          <p:nvPr/>
        </p:nvGrpSpPr>
        <p:grpSpPr>
          <a:xfrm>
            <a:off x="1056833" y="4559051"/>
            <a:ext cx="5286635" cy="1910550"/>
            <a:chOff x="932458" y="4628142"/>
            <a:chExt cx="5286635" cy="1910550"/>
          </a:xfrm>
        </p:grpSpPr>
        <p:pic>
          <p:nvPicPr>
            <p:cNvPr id="46" name="Picture 45" descr="Graphical user interface, text, application, email&#10;&#10;Description automatically generated">
              <a:extLst>
                <a:ext uri="{FF2B5EF4-FFF2-40B4-BE49-F238E27FC236}">
                  <a16:creationId xmlns:a16="http://schemas.microsoft.com/office/drawing/2014/main" id="{8AC251B2-2349-4D17-85EE-0581067F1B19}"/>
                </a:ext>
              </a:extLst>
            </p:cNvPr>
            <p:cNvPicPr>
              <a:picLocks noChangeAspect="1"/>
            </p:cNvPicPr>
            <p:nvPr/>
          </p:nvPicPr>
          <p:blipFill rotWithShape="1">
            <a:blip r:embed="rId3">
              <a:extLst>
                <a:ext uri="{28A0092B-C50C-407E-A947-70E740481C1C}">
                  <a14:useLocalDpi xmlns:a14="http://schemas.microsoft.com/office/drawing/2010/main" val="0"/>
                </a:ext>
              </a:extLst>
            </a:blip>
            <a:srcRect r="2231" b="28172"/>
            <a:stretch/>
          </p:blipFill>
          <p:spPr>
            <a:xfrm>
              <a:off x="2986687" y="4628142"/>
              <a:ext cx="3232406" cy="1910550"/>
            </a:xfrm>
            <a:prstGeom prst="rect">
              <a:avLst/>
            </a:prstGeom>
            <a:ln>
              <a:solidFill>
                <a:schemeClr val="bg1">
                  <a:lumMod val="50000"/>
                </a:schemeClr>
              </a:solidFill>
            </a:ln>
          </p:spPr>
        </p:pic>
        <p:sp>
          <p:nvSpPr>
            <p:cNvPr id="47" name="Rectangle 46">
              <a:extLst>
                <a:ext uri="{FF2B5EF4-FFF2-40B4-BE49-F238E27FC236}">
                  <a16:creationId xmlns:a16="http://schemas.microsoft.com/office/drawing/2014/main" id="{77D191DF-FC38-48E8-9C87-C29CF9F47C53}"/>
                </a:ext>
              </a:extLst>
            </p:cNvPr>
            <p:cNvSpPr/>
            <p:nvPr/>
          </p:nvSpPr>
          <p:spPr>
            <a:xfrm>
              <a:off x="3429958" y="4733740"/>
              <a:ext cx="408617" cy="31450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pic>
          <p:nvPicPr>
            <p:cNvPr id="48" name="Picture 47" descr="Graphical user interface, text, application, email&#10;&#10;Description automatically generated">
              <a:extLst>
                <a:ext uri="{FF2B5EF4-FFF2-40B4-BE49-F238E27FC236}">
                  <a16:creationId xmlns:a16="http://schemas.microsoft.com/office/drawing/2014/main" id="{80F5A4D7-65B8-4695-B542-311026A05270}"/>
                </a:ext>
              </a:extLst>
            </p:cNvPr>
            <p:cNvPicPr>
              <a:picLocks noChangeAspect="1"/>
            </p:cNvPicPr>
            <p:nvPr/>
          </p:nvPicPr>
          <p:blipFill rotWithShape="1">
            <a:blip r:embed="rId3">
              <a:extLst>
                <a:ext uri="{28A0092B-C50C-407E-A947-70E740481C1C}">
                  <a14:useLocalDpi xmlns:a14="http://schemas.microsoft.com/office/drawing/2010/main" val="0"/>
                </a:ext>
              </a:extLst>
            </a:blip>
            <a:srcRect l="53596" t="48394" r="18117" b="40370"/>
            <a:stretch/>
          </p:blipFill>
          <p:spPr>
            <a:xfrm>
              <a:off x="932458" y="5237950"/>
              <a:ext cx="2162225" cy="690934"/>
            </a:xfrm>
            <a:prstGeom prst="rect">
              <a:avLst/>
            </a:prstGeom>
            <a:ln>
              <a:solidFill>
                <a:schemeClr val="bg1">
                  <a:lumMod val="50000"/>
                </a:schemeClr>
              </a:solidFill>
            </a:ln>
          </p:spPr>
        </p:pic>
        <p:cxnSp>
          <p:nvCxnSpPr>
            <p:cNvPr id="49" name="Straight Connector 48">
              <a:extLst>
                <a:ext uri="{FF2B5EF4-FFF2-40B4-BE49-F238E27FC236}">
                  <a16:creationId xmlns:a16="http://schemas.microsoft.com/office/drawing/2014/main" id="{038B88AD-8EF8-46A7-95DA-05D05540CDAD}"/>
                </a:ext>
              </a:extLst>
            </p:cNvPr>
            <p:cNvCxnSpPr>
              <a:cxnSpLocks/>
            </p:cNvCxnSpPr>
            <p:nvPr/>
          </p:nvCxnSpPr>
          <p:spPr>
            <a:xfrm>
              <a:off x="3094683" y="5237950"/>
              <a:ext cx="2225048" cy="75421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B0E76A8-975B-473D-9E28-66B359F38BEC}"/>
                </a:ext>
              </a:extLst>
            </p:cNvPr>
            <p:cNvCxnSpPr>
              <a:cxnSpLocks/>
            </p:cNvCxnSpPr>
            <p:nvPr/>
          </p:nvCxnSpPr>
          <p:spPr>
            <a:xfrm>
              <a:off x="932458" y="5928884"/>
              <a:ext cx="3824344" cy="279362"/>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44B03A7A-F0BC-45DB-B09C-0C3DB2C97B91}"/>
                </a:ext>
              </a:extLst>
            </p:cNvPr>
            <p:cNvSpPr/>
            <p:nvPr/>
          </p:nvSpPr>
          <p:spPr>
            <a:xfrm>
              <a:off x="4756802" y="6000566"/>
              <a:ext cx="562929" cy="20021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2" name="Rectangle 51">
              <a:extLst>
                <a:ext uri="{FF2B5EF4-FFF2-40B4-BE49-F238E27FC236}">
                  <a16:creationId xmlns:a16="http://schemas.microsoft.com/office/drawing/2014/main" id="{0C5CF745-4774-4607-87E6-BCB27B5E506F}"/>
                </a:ext>
              </a:extLst>
            </p:cNvPr>
            <p:cNvSpPr/>
            <p:nvPr/>
          </p:nvSpPr>
          <p:spPr>
            <a:xfrm>
              <a:off x="932458" y="5526438"/>
              <a:ext cx="1259586" cy="28750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53" name="Group 52">
            <a:extLst>
              <a:ext uri="{FF2B5EF4-FFF2-40B4-BE49-F238E27FC236}">
                <a16:creationId xmlns:a16="http://schemas.microsoft.com/office/drawing/2014/main" id="{D956B79A-E526-4E36-B8D0-DD4FBBC1B047}"/>
              </a:ext>
            </a:extLst>
          </p:cNvPr>
          <p:cNvGrpSpPr/>
          <p:nvPr/>
        </p:nvGrpSpPr>
        <p:grpSpPr>
          <a:xfrm>
            <a:off x="3758641" y="6878319"/>
            <a:ext cx="3145093" cy="2922247"/>
            <a:chOff x="6577880" y="3648085"/>
            <a:chExt cx="3232406" cy="3003373"/>
          </a:xfrm>
        </p:grpSpPr>
        <p:pic>
          <p:nvPicPr>
            <p:cNvPr id="54" name="Picture 53" descr="Graphical user interface, application&#10;&#10;Description automatically generated">
              <a:extLst>
                <a:ext uri="{FF2B5EF4-FFF2-40B4-BE49-F238E27FC236}">
                  <a16:creationId xmlns:a16="http://schemas.microsoft.com/office/drawing/2014/main" id="{7D940AFE-8D45-4976-8CD1-898C0F5169FC}"/>
                </a:ext>
              </a:extLst>
            </p:cNvPr>
            <p:cNvPicPr>
              <a:picLocks noChangeAspect="1"/>
            </p:cNvPicPr>
            <p:nvPr/>
          </p:nvPicPr>
          <p:blipFill rotWithShape="1">
            <a:blip r:embed="rId4">
              <a:extLst>
                <a:ext uri="{28A0092B-C50C-407E-A947-70E740481C1C}">
                  <a14:useLocalDpi xmlns:a14="http://schemas.microsoft.com/office/drawing/2010/main" val="0"/>
                </a:ext>
              </a:extLst>
            </a:blip>
            <a:srcRect l="1027" b="2601"/>
            <a:stretch/>
          </p:blipFill>
          <p:spPr>
            <a:xfrm>
              <a:off x="6577880" y="3648085"/>
              <a:ext cx="3232406" cy="3003373"/>
            </a:xfrm>
            <a:prstGeom prst="rect">
              <a:avLst/>
            </a:prstGeom>
            <a:ln>
              <a:solidFill>
                <a:schemeClr val="bg1">
                  <a:lumMod val="50000"/>
                </a:schemeClr>
              </a:solidFill>
            </a:ln>
          </p:spPr>
        </p:pic>
        <p:sp>
          <p:nvSpPr>
            <p:cNvPr id="55" name="Rectangle 54">
              <a:extLst>
                <a:ext uri="{FF2B5EF4-FFF2-40B4-BE49-F238E27FC236}">
                  <a16:creationId xmlns:a16="http://schemas.microsoft.com/office/drawing/2014/main" id="{07FF66BC-E371-4D65-8FEE-911031F7AB65}"/>
                </a:ext>
              </a:extLst>
            </p:cNvPr>
            <p:cNvSpPr/>
            <p:nvPr/>
          </p:nvSpPr>
          <p:spPr>
            <a:xfrm>
              <a:off x="6704881" y="4520852"/>
              <a:ext cx="1042120" cy="21445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6" name="Rectangle 55">
              <a:extLst>
                <a:ext uri="{FF2B5EF4-FFF2-40B4-BE49-F238E27FC236}">
                  <a16:creationId xmlns:a16="http://schemas.microsoft.com/office/drawing/2014/main" id="{D62C9B79-9C5B-4969-BE62-3C8224B8B030}"/>
                </a:ext>
              </a:extLst>
            </p:cNvPr>
            <p:cNvSpPr/>
            <p:nvPr/>
          </p:nvSpPr>
          <p:spPr>
            <a:xfrm>
              <a:off x="6704880" y="4897987"/>
              <a:ext cx="2947119" cy="125516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57" name="Rectangle 56">
              <a:extLst>
                <a:ext uri="{FF2B5EF4-FFF2-40B4-BE49-F238E27FC236}">
                  <a16:creationId xmlns:a16="http://schemas.microsoft.com/office/drawing/2014/main" id="{F7190CB2-B7F2-4711-8DAF-31CCA36AC410}"/>
                </a:ext>
              </a:extLst>
            </p:cNvPr>
            <p:cNvSpPr/>
            <p:nvPr/>
          </p:nvSpPr>
          <p:spPr>
            <a:xfrm>
              <a:off x="9137289" y="6347521"/>
              <a:ext cx="514710" cy="24377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Tree>
    <p:extLst>
      <p:ext uri="{BB962C8B-B14F-4D97-AF65-F5344CB8AC3E}">
        <p14:creationId xmlns:p14="http://schemas.microsoft.com/office/powerpoint/2010/main" val="2954836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B7E4EC-F75D-1B04-EE99-A571FE6277CE}"/>
              </a:ext>
            </a:extLst>
          </p:cNvPr>
          <p:cNvSpPr txBox="1"/>
          <p:nvPr/>
        </p:nvSpPr>
        <p:spPr>
          <a:xfrm>
            <a:off x="299545" y="220717"/>
            <a:ext cx="6132786"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OneDrive Web Version Navigation</a:t>
            </a:r>
          </a:p>
        </p:txBody>
      </p:sp>
      <p:sp>
        <p:nvSpPr>
          <p:cNvPr id="17" name="TextBox 16">
            <a:extLst>
              <a:ext uri="{FF2B5EF4-FFF2-40B4-BE49-F238E27FC236}">
                <a16:creationId xmlns:a16="http://schemas.microsoft.com/office/drawing/2014/main" id="{B3FA6B2A-E161-C58B-F5BC-7937EB62EB3E}"/>
              </a:ext>
            </a:extLst>
          </p:cNvPr>
          <p:cNvSpPr txBox="1"/>
          <p:nvPr/>
        </p:nvSpPr>
        <p:spPr>
          <a:xfrm>
            <a:off x="3214743" y="3195003"/>
            <a:ext cx="1223770" cy="461665"/>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Power Automate</a:t>
            </a:r>
          </a:p>
        </p:txBody>
      </p:sp>
      <p:cxnSp>
        <p:nvCxnSpPr>
          <p:cNvPr id="57" name="Straight Arrow Connector 56">
            <a:extLst>
              <a:ext uri="{FF2B5EF4-FFF2-40B4-BE49-F238E27FC236}">
                <a16:creationId xmlns:a16="http://schemas.microsoft.com/office/drawing/2014/main" id="{B5D05ADE-5344-4DD5-526B-C7DD8EE27228}"/>
              </a:ext>
            </a:extLst>
          </p:cNvPr>
          <p:cNvCxnSpPr>
            <a:stCxn id="53" idx="0"/>
            <a:endCxn id="52" idx="2"/>
          </p:cNvCxnSpPr>
          <p:nvPr/>
        </p:nvCxnSpPr>
        <p:spPr>
          <a:xfrm flipH="1" flipV="1">
            <a:off x="796637" y="7466027"/>
            <a:ext cx="53036" cy="260955"/>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975EDDD9-AB76-DE1F-5977-F2BA1B8690BA}"/>
              </a:ext>
            </a:extLst>
          </p:cNvPr>
          <p:cNvGrpSpPr/>
          <p:nvPr/>
        </p:nvGrpSpPr>
        <p:grpSpPr>
          <a:xfrm>
            <a:off x="159862" y="2329493"/>
            <a:ext cx="7452676" cy="5856614"/>
            <a:chOff x="138640" y="1357759"/>
            <a:chExt cx="7452676" cy="5856614"/>
          </a:xfrm>
        </p:grpSpPr>
        <p:grpSp>
          <p:nvGrpSpPr>
            <p:cNvPr id="22" name="Group 21">
              <a:extLst>
                <a:ext uri="{FF2B5EF4-FFF2-40B4-BE49-F238E27FC236}">
                  <a16:creationId xmlns:a16="http://schemas.microsoft.com/office/drawing/2014/main" id="{C5FD75B4-1DB7-DC57-2951-C0F56CF0F355}"/>
                </a:ext>
              </a:extLst>
            </p:cNvPr>
            <p:cNvGrpSpPr/>
            <p:nvPr/>
          </p:nvGrpSpPr>
          <p:grpSpPr>
            <a:xfrm>
              <a:off x="138640" y="2771441"/>
              <a:ext cx="7452676" cy="3722852"/>
              <a:chOff x="159862" y="3072171"/>
              <a:chExt cx="7452676" cy="3722852"/>
            </a:xfrm>
          </p:grpSpPr>
          <p:pic>
            <p:nvPicPr>
              <p:cNvPr id="3" name="Picture 2">
                <a:extLst>
                  <a:ext uri="{FF2B5EF4-FFF2-40B4-BE49-F238E27FC236}">
                    <a16:creationId xmlns:a16="http://schemas.microsoft.com/office/drawing/2014/main" id="{2B3DD61A-7721-0D76-D154-DE19CDFB2CD6}"/>
                  </a:ext>
                </a:extLst>
              </p:cNvPr>
              <p:cNvPicPr>
                <a:picLocks noChangeAspect="1"/>
              </p:cNvPicPr>
              <p:nvPr/>
            </p:nvPicPr>
            <p:blipFill>
              <a:blip r:embed="rId2"/>
              <a:stretch>
                <a:fillRect/>
              </a:stretch>
            </p:blipFill>
            <p:spPr>
              <a:xfrm>
                <a:off x="159862" y="3072171"/>
                <a:ext cx="7452676" cy="3722852"/>
              </a:xfrm>
              <a:prstGeom prst="rect">
                <a:avLst/>
              </a:prstGeom>
              <a:ln>
                <a:solidFill>
                  <a:schemeClr val="bg2">
                    <a:lumMod val="50000"/>
                  </a:schemeClr>
                </a:solidFill>
              </a:ln>
            </p:spPr>
          </p:pic>
          <p:sp>
            <p:nvSpPr>
              <p:cNvPr id="5" name="Rectangle 4">
                <a:extLst>
                  <a:ext uri="{FF2B5EF4-FFF2-40B4-BE49-F238E27FC236}">
                    <a16:creationId xmlns:a16="http://schemas.microsoft.com/office/drawing/2014/main" id="{0B86BAD6-9FA4-BAD3-5C97-DE0F88CD76F9}"/>
                  </a:ext>
                </a:extLst>
              </p:cNvPr>
              <p:cNvSpPr/>
              <p:nvPr/>
            </p:nvSpPr>
            <p:spPr>
              <a:xfrm>
                <a:off x="159862" y="3072171"/>
                <a:ext cx="297338" cy="25244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705F726-9810-2950-2320-EBF64AB9E0F6}"/>
                  </a:ext>
                </a:extLst>
              </p:cNvPr>
              <p:cNvSpPr/>
              <p:nvPr/>
            </p:nvSpPr>
            <p:spPr>
              <a:xfrm>
                <a:off x="1539483" y="3356812"/>
                <a:ext cx="674328" cy="252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DCC31DC-3BC1-05D5-F8BB-2F60A2F29F85}"/>
                  </a:ext>
                </a:extLst>
              </p:cNvPr>
              <p:cNvSpPr/>
              <p:nvPr/>
            </p:nvSpPr>
            <p:spPr>
              <a:xfrm>
                <a:off x="2213811" y="3356810"/>
                <a:ext cx="616500" cy="25244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6A08D8F-A01E-872F-35FC-E702DF30B8AD}"/>
                  </a:ext>
                </a:extLst>
              </p:cNvPr>
              <p:cNvSpPr/>
              <p:nvPr/>
            </p:nvSpPr>
            <p:spPr>
              <a:xfrm>
                <a:off x="2835441" y="3356810"/>
                <a:ext cx="408516" cy="25244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97C1F8-3786-B0C2-4917-78DC11F07995}"/>
                  </a:ext>
                </a:extLst>
              </p:cNvPr>
              <p:cNvSpPr/>
              <p:nvPr/>
            </p:nvSpPr>
            <p:spPr>
              <a:xfrm>
                <a:off x="3243956" y="3356810"/>
                <a:ext cx="726465" cy="25244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1F01F1D-6502-DA16-D9BF-92A091585C67}"/>
                  </a:ext>
                </a:extLst>
              </p:cNvPr>
              <p:cNvSpPr/>
              <p:nvPr/>
            </p:nvSpPr>
            <p:spPr>
              <a:xfrm>
                <a:off x="6797283" y="3072172"/>
                <a:ext cx="297338" cy="252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ECC4C34-F816-700D-D005-96798EC32780}"/>
                  </a:ext>
                </a:extLst>
              </p:cNvPr>
              <p:cNvSpPr/>
              <p:nvPr/>
            </p:nvSpPr>
            <p:spPr>
              <a:xfrm>
                <a:off x="6951968" y="3324620"/>
                <a:ext cx="297338" cy="252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002696-ABBF-2FA4-E7B6-09CC5D384471}"/>
                  </a:ext>
                </a:extLst>
              </p:cNvPr>
              <p:cNvSpPr/>
              <p:nvPr/>
            </p:nvSpPr>
            <p:spPr>
              <a:xfrm>
                <a:off x="7271084" y="3324620"/>
                <a:ext cx="297338" cy="252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2F89A365-F781-FB06-93A1-E3DDB40EEC8D}"/>
                </a:ext>
              </a:extLst>
            </p:cNvPr>
            <p:cNvSpPr txBox="1"/>
            <p:nvPr/>
          </p:nvSpPr>
          <p:spPr>
            <a:xfrm>
              <a:off x="138640" y="2233487"/>
              <a:ext cx="1223770"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App Launcher</a:t>
              </a:r>
            </a:p>
          </p:txBody>
        </p:sp>
        <p:sp>
          <p:nvSpPr>
            <p:cNvPr id="14" name="TextBox 13">
              <a:extLst>
                <a:ext uri="{FF2B5EF4-FFF2-40B4-BE49-F238E27FC236}">
                  <a16:creationId xmlns:a16="http://schemas.microsoft.com/office/drawing/2014/main" id="{B3A2C27F-F762-410F-AC0F-C493B811AAD9}"/>
                </a:ext>
              </a:extLst>
            </p:cNvPr>
            <p:cNvSpPr txBox="1"/>
            <p:nvPr/>
          </p:nvSpPr>
          <p:spPr>
            <a:xfrm>
              <a:off x="902925" y="1859765"/>
              <a:ext cx="1223770"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Create New</a:t>
              </a:r>
            </a:p>
          </p:txBody>
        </p:sp>
        <p:sp>
          <p:nvSpPr>
            <p:cNvPr id="15" name="TextBox 14">
              <a:extLst>
                <a:ext uri="{FF2B5EF4-FFF2-40B4-BE49-F238E27FC236}">
                  <a16:creationId xmlns:a16="http://schemas.microsoft.com/office/drawing/2014/main" id="{1F14D2EC-B10A-D27E-1FD3-A768177557EE}"/>
                </a:ext>
              </a:extLst>
            </p:cNvPr>
            <p:cNvSpPr txBox="1"/>
            <p:nvPr/>
          </p:nvSpPr>
          <p:spPr>
            <a:xfrm>
              <a:off x="1545169" y="1357759"/>
              <a:ext cx="1707924"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Upload File or Folder</a:t>
              </a:r>
            </a:p>
          </p:txBody>
        </p:sp>
        <p:sp>
          <p:nvSpPr>
            <p:cNvPr id="16" name="TextBox 15">
              <a:extLst>
                <a:ext uri="{FF2B5EF4-FFF2-40B4-BE49-F238E27FC236}">
                  <a16:creationId xmlns:a16="http://schemas.microsoft.com/office/drawing/2014/main" id="{8D3A14DC-614B-CDB0-47E9-78FBA688A526}"/>
                </a:ext>
              </a:extLst>
            </p:cNvPr>
            <p:cNvSpPr txBox="1"/>
            <p:nvPr/>
          </p:nvSpPr>
          <p:spPr>
            <a:xfrm>
              <a:off x="2500839" y="1859764"/>
              <a:ext cx="1541772"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Sync Files or Folders</a:t>
              </a:r>
            </a:p>
          </p:txBody>
        </p:sp>
        <p:sp>
          <p:nvSpPr>
            <p:cNvPr id="18" name="TextBox 17">
              <a:extLst>
                <a:ext uri="{FF2B5EF4-FFF2-40B4-BE49-F238E27FC236}">
                  <a16:creationId xmlns:a16="http://schemas.microsoft.com/office/drawing/2014/main" id="{40814FE1-710D-8D2F-EF48-1C76945AED6C}"/>
                </a:ext>
              </a:extLst>
            </p:cNvPr>
            <p:cNvSpPr txBox="1"/>
            <p:nvPr/>
          </p:nvSpPr>
          <p:spPr>
            <a:xfrm>
              <a:off x="5712992" y="2201453"/>
              <a:ext cx="1223770"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Settings</a:t>
              </a:r>
            </a:p>
          </p:txBody>
        </p:sp>
        <p:sp>
          <p:nvSpPr>
            <p:cNvPr id="20" name="TextBox 19">
              <a:extLst>
                <a:ext uri="{FF2B5EF4-FFF2-40B4-BE49-F238E27FC236}">
                  <a16:creationId xmlns:a16="http://schemas.microsoft.com/office/drawing/2014/main" id="{1F93E9A2-16F9-24A7-E4EB-ED8929728D18}"/>
                </a:ext>
              </a:extLst>
            </p:cNvPr>
            <p:cNvSpPr txBox="1"/>
            <p:nvPr/>
          </p:nvSpPr>
          <p:spPr>
            <a:xfrm>
              <a:off x="6367546" y="1598862"/>
              <a:ext cx="1223770" cy="461665"/>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Open Details Pane</a:t>
              </a:r>
            </a:p>
          </p:txBody>
        </p:sp>
        <p:cxnSp>
          <p:nvCxnSpPr>
            <p:cNvPr id="24" name="Straight Arrow Connector 23">
              <a:extLst>
                <a:ext uri="{FF2B5EF4-FFF2-40B4-BE49-F238E27FC236}">
                  <a16:creationId xmlns:a16="http://schemas.microsoft.com/office/drawing/2014/main" id="{4E912800-D729-573C-FDBF-B79C429E4F3D}"/>
                </a:ext>
              </a:extLst>
            </p:cNvPr>
            <p:cNvCxnSpPr>
              <a:cxnSpLocks/>
              <a:endCxn id="5" idx="0"/>
            </p:cNvCxnSpPr>
            <p:nvPr/>
          </p:nvCxnSpPr>
          <p:spPr>
            <a:xfrm flipH="1">
              <a:off x="287309" y="2510486"/>
              <a:ext cx="148669" cy="260955"/>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06E350B-FA14-86AF-94B9-009F85B5AE98}"/>
                </a:ext>
              </a:extLst>
            </p:cNvPr>
            <p:cNvCxnSpPr>
              <a:endCxn id="6" idx="0"/>
            </p:cNvCxnSpPr>
            <p:nvPr/>
          </p:nvCxnSpPr>
          <p:spPr>
            <a:xfrm>
              <a:off x="1855425" y="2136763"/>
              <a:ext cx="0" cy="919319"/>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025304D-2E4B-F9B5-1F3B-26D8AD146BA6}"/>
                </a:ext>
              </a:extLst>
            </p:cNvPr>
            <p:cNvCxnSpPr>
              <a:cxnSpLocks/>
            </p:cNvCxnSpPr>
            <p:nvPr/>
          </p:nvCxnSpPr>
          <p:spPr>
            <a:xfrm>
              <a:off x="2260957" y="1634758"/>
              <a:ext cx="25043" cy="142132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0DE4CC3-F6FC-4C09-8888-3CD98F4F593E}"/>
                </a:ext>
              </a:extLst>
            </p:cNvPr>
            <p:cNvCxnSpPr>
              <a:cxnSpLocks/>
            </p:cNvCxnSpPr>
            <p:nvPr/>
          </p:nvCxnSpPr>
          <p:spPr>
            <a:xfrm>
              <a:off x="2911642" y="2136763"/>
              <a:ext cx="0" cy="887127"/>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4F49FF6-F52F-4FE6-859B-B7AED5C384DA}"/>
                </a:ext>
              </a:extLst>
            </p:cNvPr>
            <p:cNvCxnSpPr/>
            <p:nvPr/>
          </p:nvCxnSpPr>
          <p:spPr>
            <a:xfrm>
              <a:off x="3585966" y="2696854"/>
              <a:ext cx="0" cy="327036"/>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28AA5EC-697A-536C-8F4D-B32076739E2D}"/>
                </a:ext>
              </a:extLst>
            </p:cNvPr>
            <p:cNvCxnSpPr/>
            <p:nvPr/>
          </p:nvCxnSpPr>
          <p:spPr>
            <a:xfrm>
              <a:off x="6776061" y="2478452"/>
              <a:ext cx="0" cy="292989"/>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5674640-FF77-0416-427A-78CEFFD9F536}"/>
                </a:ext>
              </a:extLst>
            </p:cNvPr>
            <p:cNvCxnSpPr>
              <a:endCxn id="12" idx="0"/>
            </p:cNvCxnSpPr>
            <p:nvPr/>
          </p:nvCxnSpPr>
          <p:spPr>
            <a:xfrm>
              <a:off x="7398531" y="2060527"/>
              <a:ext cx="0" cy="963363"/>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89A7129F-C69D-D9C4-E718-A6B2DDC7A7F6}"/>
                </a:ext>
              </a:extLst>
            </p:cNvPr>
            <p:cNvSpPr/>
            <p:nvPr/>
          </p:nvSpPr>
          <p:spPr>
            <a:xfrm>
              <a:off x="138640" y="3270200"/>
              <a:ext cx="1230952" cy="6379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B919C280-B499-1E99-7C8E-B1DACCDE1609}"/>
                </a:ext>
              </a:extLst>
            </p:cNvPr>
            <p:cNvSpPr/>
            <p:nvPr/>
          </p:nvSpPr>
          <p:spPr>
            <a:xfrm>
              <a:off x="138640" y="4280582"/>
              <a:ext cx="1230952" cy="183145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A5130F5-FEAC-B429-FF8D-760A4BD4E396}"/>
                </a:ext>
              </a:extLst>
            </p:cNvPr>
            <p:cNvSpPr/>
            <p:nvPr/>
          </p:nvSpPr>
          <p:spPr>
            <a:xfrm>
              <a:off x="299545" y="6292516"/>
              <a:ext cx="951739" cy="20177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6068E80A-6E7D-54ED-01B3-1B5B0EDB4902}"/>
                </a:ext>
              </a:extLst>
            </p:cNvPr>
            <p:cNvSpPr txBox="1"/>
            <p:nvPr/>
          </p:nvSpPr>
          <p:spPr>
            <a:xfrm>
              <a:off x="138640" y="6755248"/>
              <a:ext cx="1379621"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Shared Libraries</a:t>
              </a:r>
            </a:p>
          </p:txBody>
        </p:sp>
        <p:sp>
          <p:nvSpPr>
            <p:cNvPr id="54" name="TextBox 53">
              <a:extLst>
                <a:ext uri="{FF2B5EF4-FFF2-40B4-BE49-F238E27FC236}">
                  <a16:creationId xmlns:a16="http://schemas.microsoft.com/office/drawing/2014/main" id="{E682BE03-BEE4-E1E9-61F4-3D2B51494EF7}"/>
                </a:ext>
              </a:extLst>
            </p:cNvPr>
            <p:cNvSpPr txBox="1"/>
            <p:nvPr/>
          </p:nvSpPr>
          <p:spPr>
            <a:xfrm>
              <a:off x="1985827" y="6752708"/>
              <a:ext cx="1379621" cy="461665"/>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Recent SharePoint Sites</a:t>
              </a:r>
            </a:p>
          </p:txBody>
        </p:sp>
        <p:sp>
          <p:nvSpPr>
            <p:cNvPr id="55" name="TextBox 54">
              <a:extLst>
                <a:ext uri="{FF2B5EF4-FFF2-40B4-BE49-F238E27FC236}">
                  <a16:creationId xmlns:a16="http://schemas.microsoft.com/office/drawing/2014/main" id="{5132F4F0-8A63-9D39-DD06-40CC48B10C7D}"/>
                </a:ext>
              </a:extLst>
            </p:cNvPr>
            <p:cNvSpPr txBox="1"/>
            <p:nvPr/>
          </p:nvSpPr>
          <p:spPr>
            <a:xfrm>
              <a:off x="3897609" y="6752709"/>
              <a:ext cx="1379621"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File Navigation</a:t>
              </a:r>
            </a:p>
          </p:txBody>
        </p:sp>
        <p:cxnSp>
          <p:nvCxnSpPr>
            <p:cNvPr id="59" name="Straight Arrow Connector 58">
              <a:extLst>
                <a:ext uri="{FF2B5EF4-FFF2-40B4-BE49-F238E27FC236}">
                  <a16:creationId xmlns:a16="http://schemas.microsoft.com/office/drawing/2014/main" id="{3E50A92F-C97E-A8D1-B290-500847295DD2}"/>
                </a:ext>
              </a:extLst>
            </p:cNvPr>
            <p:cNvCxnSpPr/>
            <p:nvPr/>
          </p:nvCxnSpPr>
          <p:spPr>
            <a:xfrm flipH="1" flipV="1">
              <a:off x="1369592" y="5257800"/>
              <a:ext cx="1131247" cy="1494908"/>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76A6F83-8A34-CC34-5012-7C5B075FC5D2}"/>
                </a:ext>
              </a:extLst>
            </p:cNvPr>
            <p:cNvCxnSpPr>
              <a:stCxn id="55" idx="0"/>
            </p:cNvCxnSpPr>
            <p:nvPr/>
          </p:nvCxnSpPr>
          <p:spPr>
            <a:xfrm flipH="1" flipV="1">
              <a:off x="1369592" y="3667285"/>
              <a:ext cx="3217828" cy="3085424"/>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E17DEF39-718C-5863-3A13-819004E3D42F}"/>
              </a:ext>
            </a:extLst>
          </p:cNvPr>
          <p:cNvSpPr txBox="1"/>
          <p:nvPr/>
        </p:nvSpPr>
        <p:spPr>
          <a:xfrm>
            <a:off x="5870851" y="4422396"/>
            <a:ext cx="1223770" cy="27699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Change Layout</a:t>
            </a:r>
          </a:p>
        </p:txBody>
      </p:sp>
      <p:cxnSp>
        <p:nvCxnSpPr>
          <p:cNvPr id="48" name="Straight Arrow Connector 47">
            <a:extLst>
              <a:ext uri="{FF2B5EF4-FFF2-40B4-BE49-F238E27FC236}">
                <a16:creationId xmlns:a16="http://schemas.microsoft.com/office/drawing/2014/main" id="{4A5F6CEF-26F3-3559-A0B8-08D60DF27B0D}"/>
              </a:ext>
            </a:extLst>
          </p:cNvPr>
          <p:cNvCxnSpPr/>
          <p:nvPr/>
        </p:nvCxnSpPr>
        <p:spPr>
          <a:xfrm flipV="1">
            <a:off x="6646892" y="4193341"/>
            <a:ext cx="283298" cy="24017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86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Uploading Files &amp; Folders</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22" name="Rectangle 21">
            <a:extLst>
              <a:ext uri="{FF2B5EF4-FFF2-40B4-BE49-F238E27FC236}">
                <a16:creationId xmlns:a16="http://schemas.microsoft.com/office/drawing/2014/main" id="{CDF8B22A-7058-4407-8D00-82217A76B940}"/>
              </a:ext>
            </a:extLst>
          </p:cNvPr>
          <p:cNvSpPr/>
          <p:nvPr/>
        </p:nvSpPr>
        <p:spPr>
          <a:xfrm>
            <a:off x="141615" y="1109925"/>
            <a:ext cx="7426134" cy="6059544"/>
          </a:xfrm>
          <a:prstGeom prst="rect">
            <a:avLst/>
          </a:prstGeom>
        </p:spPr>
        <p:txBody>
          <a:bodyPr wrap="square">
            <a:spAutoFit/>
          </a:bodyPr>
          <a:lstStyle/>
          <a:p>
            <a:pPr>
              <a:lnSpc>
                <a:spcPct val="150000"/>
              </a:lnSpc>
            </a:pPr>
            <a:r>
              <a:rPr lang="en-US" sz="1200" dirty="0">
                <a:latin typeface="Segoe UI" panose="020B0502040204020203" pitchFamily="34" charset="0"/>
                <a:cs typeface="Segoe UI" panose="020B0502040204020203" pitchFamily="34" charset="0"/>
              </a:rPr>
              <a:t>Navigate to OneDrive Online and sign-in with your CSU San Marcos credentials.</a:t>
            </a:r>
          </a:p>
          <a:p>
            <a:pPr>
              <a:lnSpc>
                <a:spcPct val="150000"/>
              </a:lnSpc>
            </a:pPr>
            <a:r>
              <a:rPr lang="en-US" sz="1200" dirty="0">
                <a:latin typeface="Segoe UI" panose="020B0502040204020203" pitchFamily="34" charset="0"/>
                <a:cs typeface="Segoe UI" panose="020B0502040204020203" pitchFamily="34" charset="0"/>
              </a:rPr>
              <a:t>You can Drag and Drop your files into your OneDrive Library.</a:t>
            </a:r>
          </a:p>
          <a:p>
            <a:pPr>
              <a:lnSpc>
                <a:spcPct val="150000"/>
              </a:lnSpc>
            </a:pPr>
            <a:r>
              <a:rPr lang="en-US" sz="1200" b="1" dirty="0">
                <a:latin typeface="Segoe UI" panose="020B0502040204020203" pitchFamily="34" charset="0"/>
                <a:cs typeface="Segoe UI" panose="020B0502040204020203" pitchFamily="34" charset="0"/>
              </a:rPr>
              <a:t>				- OR -</a:t>
            </a:r>
          </a:p>
          <a:p>
            <a:pPr>
              <a:lnSpc>
                <a:spcPct val="150000"/>
              </a:lnSpc>
            </a:pPr>
            <a:r>
              <a:rPr lang="en-US" sz="1200" dirty="0">
                <a:latin typeface="Segoe UI" panose="020B0502040204020203" pitchFamily="34" charset="0"/>
                <a:cs typeface="Segoe UI" panose="020B0502040204020203" pitchFamily="34" charset="0"/>
              </a:rPr>
              <a:t>Click the </a:t>
            </a:r>
            <a:r>
              <a:rPr lang="en-US" sz="1200" b="1" dirty="0">
                <a:latin typeface="Segoe UI" panose="020B0502040204020203" pitchFamily="34" charset="0"/>
                <a:cs typeface="Segoe UI" panose="020B0502040204020203" pitchFamily="34" charset="0"/>
              </a:rPr>
              <a:t>Upload </a:t>
            </a:r>
            <a:r>
              <a:rPr lang="en-US" sz="1200" dirty="0">
                <a:latin typeface="Segoe UI" panose="020B0502040204020203" pitchFamily="34" charset="0"/>
                <a:cs typeface="Segoe UI" panose="020B0502040204020203" pitchFamily="34" charset="0"/>
              </a:rPr>
              <a:t>icon near the top of your OneDrive Window.</a:t>
            </a:r>
          </a:p>
          <a:p>
            <a:pPr lvl="1"/>
            <a:r>
              <a:rPr lang="en-US" sz="1200" dirty="0">
                <a:latin typeface="Segoe UI" panose="020B0502040204020203" pitchFamily="34" charset="0"/>
                <a:cs typeface="Segoe UI" panose="020B0502040204020203" pitchFamily="34" charset="0"/>
              </a:rPr>
              <a:t>You can select </a:t>
            </a:r>
            <a:r>
              <a:rPr lang="en-US" sz="1200" b="1" dirty="0">
                <a:latin typeface="Segoe UI" panose="020B0502040204020203" pitchFamily="34" charset="0"/>
                <a:cs typeface="Segoe UI" panose="020B0502040204020203" pitchFamily="34" charset="0"/>
              </a:rPr>
              <a:t>Files </a:t>
            </a:r>
            <a:r>
              <a:rPr lang="en-US" sz="1200" dirty="0">
                <a:latin typeface="Segoe UI" panose="020B0502040204020203" pitchFamily="34" charset="0"/>
                <a:cs typeface="Segoe UI" panose="020B0502040204020203" pitchFamily="34" charset="0"/>
              </a:rPr>
              <a:t>to upload file(s).</a:t>
            </a:r>
          </a:p>
          <a:p>
            <a:pPr lvl="1">
              <a:lnSpc>
                <a:spcPct val="150000"/>
              </a:lnSpc>
            </a:pPr>
            <a:r>
              <a:rPr lang="en-US" sz="1200" dirty="0">
                <a:latin typeface="Segoe UI" panose="020B0502040204020203" pitchFamily="34" charset="0"/>
                <a:cs typeface="Segoe UI" panose="020B0502040204020203" pitchFamily="34" charset="0"/>
              </a:rPr>
              <a:t>Select </a:t>
            </a:r>
            <a:r>
              <a:rPr lang="en-US" sz="1200" b="1" dirty="0">
                <a:latin typeface="Segoe UI" panose="020B0502040204020203" pitchFamily="34" charset="0"/>
                <a:cs typeface="Segoe UI" panose="020B0502040204020203" pitchFamily="34" charset="0"/>
              </a:rPr>
              <a:t>Folder </a:t>
            </a:r>
            <a:r>
              <a:rPr lang="en-US" sz="1200" dirty="0">
                <a:latin typeface="Segoe UI" panose="020B0502040204020203" pitchFamily="34" charset="0"/>
                <a:cs typeface="Segoe UI" panose="020B0502040204020203" pitchFamily="34" charset="0"/>
              </a:rPr>
              <a:t>to upload a folder and its entire contents.</a:t>
            </a:r>
          </a:p>
          <a:p>
            <a:pPr>
              <a:lnSpc>
                <a:spcPct val="150000"/>
              </a:lnSpc>
            </a:pPr>
            <a:r>
              <a:rPr lang="en-US" sz="1200" dirty="0">
                <a:latin typeface="Segoe UI" panose="020B0502040204020203" pitchFamily="34" charset="0"/>
                <a:cs typeface="Segoe UI" panose="020B0502040204020203" pitchFamily="34" charset="0"/>
              </a:rPr>
              <a:t>When you click either of these options to upload, the </a:t>
            </a:r>
            <a:r>
              <a:rPr lang="en-US" sz="1200" b="1" dirty="0">
                <a:latin typeface="Segoe UI" panose="020B0502040204020203" pitchFamily="34" charset="0"/>
                <a:cs typeface="Segoe UI" panose="020B0502040204020203" pitchFamily="34" charset="0"/>
              </a:rPr>
              <a:t>Choose Files to Upload</a:t>
            </a:r>
            <a:r>
              <a:rPr lang="en-US" sz="1200" dirty="0">
                <a:latin typeface="Segoe UI" panose="020B0502040204020203" pitchFamily="34" charset="0"/>
                <a:cs typeface="Segoe UI" panose="020B0502040204020203" pitchFamily="34" charset="0"/>
              </a:rPr>
              <a:t> dialog box will open.</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Select the file(s) or folder(s) you would like to upload and click </a:t>
            </a:r>
            <a:r>
              <a:rPr lang="en-US" sz="1200" b="1" dirty="0">
                <a:latin typeface="Segoe UI" panose="020B0502040204020203" pitchFamily="34" charset="0"/>
                <a:cs typeface="Segoe UI" panose="020B0502040204020203" pitchFamily="34" charset="0"/>
              </a:rPr>
              <a:t>Upload</a:t>
            </a:r>
            <a:r>
              <a:rPr lang="en-US" sz="1200" dirty="0">
                <a:latin typeface="Segoe UI" panose="020B0502040204020203" pitchFamily="34" charset="0"/>
                <a:cs typeface="Segoe UI" panose="020B0502040204020203" pitchFamily="34" charset="0"/>
              </a:rPr>
              <a:t> in the bottom right corner.</a:t>
            </a:r>
          </a:p>
          <a:p>
            <a:pPr>
              <a:lnSpc>
                <a:spcPct val="150000"/>
              </a:lnSpc>
            </a:pPr>
            <a:endParaRPr lang="en-US" sz="1200" dirty="0">
              <a:latin typeface="Segoe UI" panose="020B0502040204020203" pitchFamily="34" charset="0"/>
              <a:ea typeface="Verdana" panose="020B0604030504040204" pitchFamily="34" charset="0"/>
            </a:endParaRPr>
          </a:p>
          <a:p>
            <a:pPr>
              <a:lnSpc>
                <a:spcPct val="150000"/>
              </a:lnSpc>
            </a:pPr>
            <a:r>
              <a:rPr lang="en-US" sz="1200" dirty="0">
                <a:latin typeface="Segoe UI" panose="020B0502040204020203" pitchFamily="34" charset="0"/>
                <a:ea typeface="Verdana" panose="020B0604030504040204" pitchFamily="34" charset="0"/>
              </a:rPr>
              <a:t>You will also see in the top right corner that there is a dialog box that informs you the file/folder has been uploaded.</a:t>
            </a:r>
          </a:p>
          <a:p>
            <a:pPr>
              <a:lnSpc>
                <a:spcPct val="150000"/>
              </a:lnSpc>
            </a:pPr>
            <a:r>
              <a:rPr lang="en-US" sz="1200" dirty="0">
                <a:latin typeface="Segoe UI" panose="020B0502040204020203" pitchFamily="34" charset="0"/>
                <a:ea typeface="Verdana" panose="020B0604030504040204" pitchFamily="34" charset="0"/>
              </a:rPr>
              <a:t>Your file or folder will now show in your </a:t>
            </a:r>
            <a:r>
              <a:rPr lang="en-US" sz="1200" b="1" dirty="0">
                <a:latin typeface="Segoe UI" panose="020B0502040204020203" pitchFamily="34" charset="0"/>
                <a:ea typeface="Verdana" panose="020B0604030504040204" pitchFamily="34" charset="0"/>
              </a:rPr>
              <a:t>My Files</a:t>
            </a:r>
            <a:r>
              <a:rPr lang="en-US" sz="1200" dirty="0">
                <a:latin typeface="Segoe UI" panose="020B0502040204020203" pitchFamily="34" charset="0"/>
                <a:ea typeface="Verdana" panose="020B0604030504040204" pitchFamily="34" charset="0"/>
              </a:rPr>
              <a:t> list.</a:t>
            </a:r>
          </a:p>
        </p:txBody>
      </p:sp>
      <p:grpSp>
        <p:nvGrpSpPr>
          <p:cNvPr id="31" name="Group 30">
            <a:extLst>
              <a:ext uri="{FF2B5EF4-FFF2-40B4-BE49-F238E27FC236}">
                <a16:creationId xmlns:a16="http://schemas.microsoft.com/office/drawing/2014/main" id="{6A2EFADC-688E-472E-BE6B-4CA640C535F1}"/>
              </a:ext>
            </a:extLst>
          </p:cNvPr>
          <p:cNvGrpSpPr/>
          <p:nvPr/>
        </p:nvGrpSpPr>
        <p:grpSpPr>
          <a:xfrm>
            <a:off x="4959736" y="1532309"/>
            <a:ext cx="1781424" cy="1124108"/>
            <a:chOff x="5540761" y="1249312"/>
            <a:chExt cx="1781424" cy="1124108"/>
          </a:xfrm>
        </p:grpSpPr>
        <p:pic>
          <p:nvPicPr>
            <p:cNvPr id="32" name="Picture 31">
              <a:extLst>
                <a:ext uri="{FF2B5EF4-FFF2-40B4-BE49-F238E27FC236}">
                  <a16:creationId xmlns:a16="http://schemas.microsoft.com/office/drawing/2014/main" id="{86CEEA7F-F96E-4803-8C0F-F045B244CA58}"/>
                </a:ext>
              </a:extLst>
            </p:cNvPr>
            <p:cNvPicPr>
              <a:picLocks noChangeAspect="1"/>
            </p:cNvPicPr>
            <p:nvPr/>
          </p:nvPicPr>
          <p:blipFill>
            <a:blip r:embed="rId2"/>
            <a:stretch>
              <a:fillRect/>
            </a:stretch>
          </p:blipFill>
          <p:spPr>
            <a:xfrm>
              <a:off x="5540761" y="1249313"/>
              <a:ext cx="1781424" cy="1124107"/>
            </a:xfrm>
            <a:prstGeom prst="rect">
              <a:avLst/>
            </a:prstGeom>
            <a:ln>
              <a:solidFill>
                <a:schemeClr val="bg1">
                  <a:lumMod val="50000"/>
                </a:schemeClr>
              </a:solidFill>
            </a:ln>
          </p:spPr>
        </p:pic>
        <p:sp>
          <p:nvSpPr>
            <p:cNvPr id="33" name="Rectangle 32">
              <a:extLst>
                <a:ext uri="{FF2B5EF4-FFF2-40B4-BE49-F238E27FC236}">
                  <a16:creationId xmlns:a16="http://schemas.microsoft.com/office/drawing/2014/main" id="{542D7F0E-535A-4360-AFBF-D85A073AAE96}"/>
                </a:ext>
              </a:extLst>
            </p:cNvPr>
            <p:cNvSpPr/>
            <p:nvPr/>
          </p:nvSpPr>
          <p:spPr>
            <a:xfrm>
              <a:off x="5540761" y="1249312"/>
              <a:ext cx="1041014" cy="35088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5" name="Rectangle 34">
              <a:extLst>
                <a:ext uri="{FF2B5EF4-FFF2-40B4-BE49-F238E27FC236}">
                  <a16:creationId xmlns:a16="http://schemas.microsoft.com/office/drawing/2014/main" id="{6AC2466C-F1B1-452D-A0C4-26DDCAEA3206}"/>
                </a:ext>
              </a:extLst>
            </p:cNvPr>
            <p:cNvSpPr/>
            <p:nvPr/>
          </p:nvSpPr>
          <p:spPr>
            <a:xfrm>
              <a:off x="5540761" y="1661288"/>
              <a:ext cx="1041014" cy="68355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38" name="Group 37">
            <a:extLst>
              <a:ext uri="{FF2B5EF4-FFF2-40B4-BE49-F238E27FC236}">
                <a16:creationId xmlns:a16="http://schemas.microsoft.com/office/drawing/2014/main" id="{C3ABDBB2-331B-4590-9E27-7BD8328BCBC3}"/>
              </a:ext>
            </a:extLst>
          </p:cNvPr>
          <p:cNvGrpSpPr/>
          <p:nvPr/>
        </p:nvGrpSpPr>
        <p:grpSpPr>
          <a:xfrm>
            <a:off x="1483729" y="3097653"/>
            <a:ext cx="4557292" cy="2564538"/>
            <a:chOff x="7469165" y="1249313"/>
            <a:chExt cx="4557292" cy="2564538"/>
          </a:xfrm>
        </p:grpSpPr>
        <p:pic>
          <p:nvPicPr>
            <p:cNvPr id="41" name="Picture 40" descr="Graphical user interface, text, application&#10;&#10;Description automatically generated">
              <a:extLst>
                <a:ext uri="{FF2B5EF4-FFF2-40B4-BE49-F238E27FC236}">
                  <a16:creationId xmlns:a16="http://schemas.microsoft.com/office/drawing/2014/main" id="{90D3E05D-C980-4C11-8799-F7B4EAC9B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9165" y="1249313"/>
              <a:ext cx="4557292" cy="2564538"/>
            </a:xfrm>
            <a:prstGeom prst="rect">
              <a:avLst/>
            </a:prstGeom>
            <a:ln>
              <a:solidFill>
                <a:schemeClr val="bg1">
                  <a:lumMod val="50000"/>
                </a:schemeClr>
              </a:solidFill>
            </a:ln>
          </p:spPr>
        </p:pic>
        <p:sp>
          <p:nvSpPr>
            <p:cNvPr id="42" name="Rectangle 41">
              <a:extLst>
                <a:ext uri="{FF2B5EF4-FFF2-40B4-BE49-F238E27FC236}">
                  <a16:creationId xmlns:a16="http://schemas.microsoft.com/office/drawing/2014/main" id="{91F858B7-F6FE-4501-BBDA-1666E6F24EF6}"/>
                </a:ext>
              </a:extLst>
            </p:cNvPr>
            <p:cNvSpPr/>
            <p:nvPr/>
          </p:nvSpPr>
          <p:spPr>
            <a:xfrm>
              <a:off x="11439524" y="3505199"/>
              <a:ext cx="523875" cy="22766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4" name="Group 3">
            <a:extLst>
              <a:ext uri="{FF2B5EF4-FFF2-40B4-BE49-F238E27FC236}">
                <a16:creationId xmlns:a16="http://schemas.microsoft.com/office/drawing/2014/main" id="{3F3CF615-C1E9-4719-AB6E-2C9E0553F633}"/>
              </a:ext>
            </a:extLst>
          </p:cNvPr>
          <p:cNvGrpSpPr/>
          <p:nvPr/>
        </p:nvGrpSpPr>
        <p:grpSpPr>
          <a:xfrm>
            <a:off x="141615" y="7362281"/>
            <a:ext cx="4849457" cy="784066"/>
            <a:chOff x="148136" y="7359776"/>
            <a:chExt cx="4849457" cy="784066"/>
          </a:xfrm>
        </p:grpSpPr>
        <p:grpSp>
          <p:nvGrpSpPr>
            <p:cNvPr id="46" name="Group 45">
              <a:extLst>
                <a:ext uri="{FF2B5EF4-FFF2-40B4-BE49-F238E27FC236}">
                  <a16:creationId xmlns:a16="http://schemas.microsoft.com/office/drawing/2014/main" id="{905E821E-ED73-453D-8811-7D37AFC15C1B}"/>
                </a:ext>
              </a:extLst>
            </p:cNvPr>
            <p:cNvGrpSpPr/>
            <p:nvPr/>
          </p:nvGrpSpPr>
          <p:grpSpPr>
            <a:xfrm>
              <a:off x="195761" y="7412701"/>
              <a:ext cx="4801832" cy="731141"/>
              <a:chOff x="611281" y="4078959"/>
              <a:chExt cx="7742144" cy="1178841"/>
            </a:xfrm>
          </p:grpSpPr>
          <p:pic>
            <p:nvPicPr>
              <p:cNvPr id="47" name="Picture 46">
                <a:extLst>
                  <a:ext uri="{FF2B5EF4-FFF2-40B4-BE49-F238E27FC236}">
                    <a16:creationId xmlns:a16="http://schemas.microsoft.com/office/drawing/2014/main" id="{95A07F31-CB00-4C15-B772-7AE35E29DB72}"/>
                  </a:ext>
                </a:extLst>
              </p:cNvPr>
              <p:cNvPicPr>
                <a:picLocks noChangeAspect="1"/>
              </p:cNvPicPr>
              <p:nvPr/>
            </p:nvPicPr>
            <p:blipFill rotWithShape="1">
              <a:blip r:embed="rId4"/>
              <a:srcRect r="8188" b="2905"/>
              <a:stretch/>
            </p:blipFill>
            <p:spPr>
              <a:xfrm>
                <a:off x="611281" y="4078959"/>
                <a:ext cx="7742144" cy="1178841"/>
              </a:xfrm>
              <a:prstGeom prst="rect">
                <a:avLst/>
              </a:prstGeom>
              <a:ln>
                <a:solidFill>
                  <a:schemeClr val="bg1">
                    <a:lumMod val="50000"/>
                  </a:schemeClr>
                </a:solidFill>
              </a:ln>
            </p:spPr>
          </p:pic>
          <p:sp>
            <p:nvSpPr>
              <p:cNvPr id="48" name="Rectangle 47">
                <a:extLst>
                  <a:ext uri="{FF2B5EF4-FFF2-40B4-BE49-F238E27FC236}">
                    <a16:creationId xmlns:a16="http://schemas.microsoft.com/office/drawing/2014/main" id="{5F7BCCC0-80AC-4388-BF77-A6E40956E42B}"/>
                  </a:ext>
                </a:extLst>
              </p:cNvPr>
              <p:cNvSpPr/>
              <p:nvPr/>
            </p:nvSpPr>
            <p:spPr>
              <a:xfrm>
                <a:off x="620805" y="4825205"/>
                <a:ext cx="7732620" cy="43259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49" name="Rectangle 48">
              <a:extLst>
                <a:ext uri="{FF2B5EF4-FFF2-40B4-BE49-F238E27FC236}">
                  <a16:creationId xmlns:a16="http://schemas.microsoft.com/office/drawing/2014/main" id="{AD34C207-1FFF-42C1-8C19-47D81FDA8FFB}"/>
                </a:ext>
              </a:extLst>
            </p:cNvPr>
            <p:cNvSpPr/>
            <p:nvPr/>
          </p:nvSpPr>
          <p:spPr>
            <a:xfrm>
              <a:off x="148136" y="7359776"/>
              <a:ext cx="509089" cy="24395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3" name="Group 2">
            <a:extLst>
              <a:ext uri="{FF2B5EF4-FFF2-40B4-BE49-F238E27FC236}">
                <a16:creationId xmlns:a16="http://schemas.microsoft.com/office/drawing/2014/main" id="{E28812B3-9BF1-DB5E-8C66-1E1FFDE27021}"/>
              </a:ext>
            </a:extLst>
          </p:cNvPr>
          <p:cNvGrpSpPr/>
          <p:nvPr/>
        </p:nvGrpSpPr>
        <p:grpSpPr>
          <a:xfrm>
            <a:off x="5164058" y="7375717"/>
            <a:ext cx="2466727" cy="1890665"/>
            <a:chOff x="5110526" y="6813534"/>
            <a:chExt cx="2466727" cy="1890665"/>
          </a:xfrm>
        </p:grpSpPr>
        <p:pic>
          <p:nvPicPr>
            <p:cNvPr id="44" name="Picture 43">
              <a:extLst>
                <a:ext uri="{FF2B5EF4-FFF2-40B4-BE49-F238E27FC236}">
                  <a16:creationId xmlns:a16="http://schemas.microsoft.com/office/drawing/2014/main" id="{21660DCD-0634-42E1-8987-09EBAEBBB28D}"/>
                </a:ext>
              </a:extLst>
            </p:cNvPr>
            <p:cNvPicPr>
              <a:picLocks noChangeAspect="1"/>
            </p:cNvPicPr>
            <p:nvPr/>
          </p:nvPicPr>
          <p:blipFill>
            <a:blip r:embed="rId5"/>
            <a:stretch>
              <a:fillRect/>
            </a:stretch>
          </p:blipFill>
          <p:spPr>
            <a:xfrm>
              <a:off x="5110526" y="6813534"/>
              <a:ext cx="2466727" cy="1890665"/>
            </a:xfrm>
            <a:prstGeom prst="rect">
              <a:avLst/>
            </a:prstGeom>
            <a:ln>
              <a:solidFill>
                <a:schemeClr val="bg1">
                  <a:lumMod val="50000"/>
                </a:schemeClr>
              </a:solidFill>
            </a:ln>
          </p:spPr>
        </p:pic>
        <p:sp>
          <p:nvSpPr>
            <p:cNvPr id="50" name="Rectangle 49">
              <a:extLst>
                <a:ext uri="{FF2B5EF4-FFF2-40B4-BE49-F238E27FC236}">
                  <a16:creationId xmlns:a16="http://schemas.microsoft.com/office/drawing/2014/main" id="{818C0711-B28E-4E8D-8688-36AF548043B2}"/>
                </a:ext>
              </a:extLst>
            </p:cNvPr>
            <p:cNvSpPr/>
            <p:nvPr/>
          </p:nvSpPr>
          <p:spPr>
            <a:xfrm>
              <a:off x="5118680" y="7193050"/>
              <a:ext cx="1509328" cy="39375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6" name="Rectangle 5">
            <a:extLst>
              <a:ext uri="{FF2B5EF4-FFF2-40B4-BE49-F238E27FC236}">
                <a16:creationId xmlns:a16="http://schemas.microsoft.com/office/drawing/2014/main" id="{581C6CD6-0AE9-738E-220F-E0859910D453}"/>
              </a:ext>
            </a:extLst>
          </p:cNvPr>
          <p:cNvSpPr/>
          <p:nvPr/>
        </p:nvSpPr>
        <p:spPr>
          <a:xfrm>
            <a:off x="5309501" y="4538084"/>
            <a:ext cx="507975" cy="307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08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Save Files From Your Desktop </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grpSp>
        <p:nvGrpSpPr>
          <p:cNvPr id="23" name="Group 22">
            <a:extLst>
              <a:ext uri="{FF2B5EF4-FFF2-40B4-BE49-F238E27FC236}">
                <a16:creationId xmlns:a16="http://schemas.microsoft.com/office/drawing/2014/main" id="{BAE677D0-6752-4198-BB58-1428F0B7205D}"/>
              </a:ext>
            </a:extLst>
          </p:cNvPr>
          <p:cNvGrpSpPr/>
          <p:nvPr/>
        </p:nvGrpSpPr>
        <p:grpSpPr>
          <a:xfrm>
            <a:off x="930074" y="1428325"/>
            <a:ext cx="1838325" cy="1919702"/>
            <a:chOff x="8534399" y="1210299"/>
            <a:chExt cx="1838325" cy="1919702"/>
          </a:xfrm>
        </p:grpSpPr>
        <p:pic>
          <p:nvPicPr>
            <p:cNvPr id="24" name="Picture 23" descr="Graphical user interface, application&#10;&#10;Description automatically generated">
              <a:extLst>
                <a:ext uri="{FF2B5EF4-FFF2-40B4-BE49-F238E27FC236}">
                  <a16:creationId xmlns:a16="http://schemas.microsoft.com/office/drawing/2014/main" id="{889EF951-741C-4480-989D-883E4CD471FF}"/>
                </a:ext>
              </a:extLst>
            </p:cNvPr>
            <p:cNvPicPr>
              <a:picLocks noChangeAspect="1"/>
            </p:cNvPicPr>
            <p:nvPr/>
          </p:nvPicPr>
          <p:blipFill rotWithShape="1">
            <a:blip r:embed="rId2">
              <a:extLst>
                <a:ext uri="{28A0092B-C50C-407E-A947-70E740481C1C}">
                  <a14:useLocalDpi xmlns:a14="http://schemas.microsoft.com/office/drawing/2010/main" val="0"/>
                </a:ext>
              </a:extLst>
            </a:blip>
            <a:srcRect b="51686"/>
            <a:stretch/>
          </p:blipFill>
          <p:spPr>
            <a:xfrm>
              <a:off x="8534399" y="1226255"/>
              <a:ext cx="1838325" cy="1903746"/>
            </a:xfrm>
            <a:prstGeom prst="rect">
              <a:avLst/>
            </a:prstGeom>
            <a:ln>
              <a:solidFill>
                <a:schemeClr val="bg1">
                  <a:lumMod val="50000"/>
                </a:schemeClr>
              </a:solidFill>
            </a:ln>
          </p:spPr>
        </p:pic>
        <p:sp>
          <p:nvSpPr>
            <p:cNvPr id="25" name="Rectangle 24">
              <a:extLst>
                <a:ext uri="{FF2B5EF4-FFF2-40B4-BE49-F238E27FC236}">
                  <a16:creationId xmlns:a16="http://schemas.microsoft.com/office/drawing/2014/main" id="{D05D353A-7DE9-4C45-AEA7-C5A93B937DA9}"/>
                </a:ext>
              </a:extLst>
            </p:cNvPr>
            <p:cNvSpPr/>
            <p:nvPr/>
          </p:nvSpPr>
          <p:spPr>
            <a:xfrm>
              <a:off x="8534399" y="2542292"/>
              <a:ext cx="1838325" cy="21995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6" name="Rectangle 25">
              <a:extLst>
                <a:ext uri="{FF2B5EF4-FFF2-40B4-BE49-F238E27FC236}">
                  <a16:creationId xmlns:a16="http://schemas.microsoft.com/office/drawing/2014/main" id="{E5E7BEE2-BCA5-4F85-B8B9-17558534B48D}"/>
                </a:ext>
              </a:extLst>
            </p:cNvPr>
            <p:cNvSpPr/>
            <p:nvPr/>
          </p:nvSpPr>
          <p:spPr>
            <a:xfrm>
              <a:off x="8534399" y="1210299"/>
              <a:ext cx="379014" cy="21995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2" name="Rectangle 21">
            <a:extLst>
              <a:ext uri="{FF2B5EF4-FFF2-40B4-BE49-F238E27FC236}">
                <a16:creationId xmlns:a16="http://schemas.microsoft.com/office/drawing/2014/main" id="{CDF8B22A-7058-4407-8D00-82217A76B940}"/>
              </a:ext>
            </a:extLst>
          </p:cNvPr>
          <p:cNvSpPr/>
          <p:nvPr/>
        </p:nvSpPr>
        <p:spPr>
          <a:xfrm>
            <a:off x="76058" y="1038351"/>
            <a:ext cx="7426134" cy="8402300"/>
          </a:xfrm>
          <a:prstGeom prst="rect">
            <a:avLst/>
          </a:prstGeom>
        </p:spPr>
        <p:txBody>
          <a:bodyPr wrap="square">
            <a:spAutoFit/>
          </a:bodyPr>
          <a:lstStyle/>
          <a:p>
            <a:r>
              <a:rPr lang="en-US" sz="1200" dirty="0">
                <a:latin typeface="Segoe UI" panose="020B0502040204020203" pitchFamily="34" charset="0"/>
                <a:ea typeface="Verdana" panose="020B0604030504040204" pitchFamily="34" charset="0"/>
              </a:rPr>
              <a:t>From any document  within any of the Office Applications, click </a:t>
            </a:r>
            <a:r>
              <a:rPr lang="en-US" sz="1200" b="1" dirty="0">
                <a:latin typeface="Segoe UI" panose="020B0502040204020203" pitchFamily="34" charset="0"/>
                <a:ea typeface="Verdana" panose="020B0604030504040204" pitchFamily="34" charset="0"/>
              </a:rPr>
              <a:t>File </a:t>
            </a:r>
            <a:r>
              <a:rPr lang="en-US" sz="1200" dirty="0">
                <a:latin typeface="Segoe UI" panose="020B0502040204020203" pitchFamily="34" charset="0"/>
                <a:ea typeface="Verdana" panose="020B0604030504040204" pitchFamily="34" charset="0"/>
              </a:rPr>
              <a:t>and then choose </a:t>
            </a:r>
            <a:r>
              <a:rPr lang="en-US" sz="1200" b="1" dirty="0">
                <a:latin typeface="Segoe UI" panose="020B0502040204020203" pitchFamily="34" charset="0"/>
                <a:ea typeface="Verdana" panose="020B0604030504040204" pitchFamily="34" charset="0"/>
              </a:rPr>
              <a:t>Save As</a:t>
            </a:r>
            <a:r>
              <a:rPr lang="en-US" sz="1200" dirty="0">
                <a:latin typeface="Segoe UI" panose="020B0502040204020203" pitchFamily="34" charset="0"/>
                <a:ea typeface="Verdana" panose="020B0604030504040204" pitchFamily="34" charset="0"/>
              </a:rPr>
              <a:t>.</a:t>
            </a:r>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b="1"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endParaRPr lang="en-US" sz="1200" dirty="0">
              <a:latin typeface="Segoe UI" panose="020B0502040204020203" pitchFamily="34" charset="0"/>
              <a:ea typeface="Verdana" panose="020B0604030504040204" pitchFamily="34" charset="0"/>
            </a:endParaRPr>
          </a:p>
          <a:p>
            <a:r>
              <a:rPr lang="en-US" sz="1200" dirty="0">
                <a:latin typeface="Segoe UI" panose="020B0502040204020203" pitchFamily="34" charset="0"/>
                <a:ea typeface="Verdana" panose="020B0604030504040204" pitchFamily="34" charset="0"/>
              </a:rPr>
              <a:t>Once complete, click </a:t>
            </a:r>
            <a:r>
              <a:rPr lang="en-US" sz="1200" b="1" dirty="0">
                <a:latin typeface="Segoe UI" panose="020B0502040204020203" pitchFamily="34" charset="0"/>
                <a:ea typeface="Verdana" panose="020B0604030504040204" pitchFamily="34" charset="0"/>
              </a:rPr>
              <a:t>Save.</a:t>
            </a:r>
          </a:p>
          <a:p>
            <a:endParaRPr lang="en-US" sz="1200" b="1" dirty="0">
              <a:latin typeface="Segoe UI" panose="020B0502040204020203" pitchFamily="34" charset="0"/>
              <a:ea typeface="Verdana" panose="020B0604030504040204" pitchFamily="34" charset="0"/>
            </a:endParaRPr>
          </a:p>
          <a:p>
            <a:r>
              <a:rPr lang="en-US" sz="1200" dirty="0">
                <a:latin typeface="Segoe UI" panose="020B0502040204020203" pitchFamily="34" charset="0"/>
                <a:ea typeface="Verdana" panose="020B0604030504040204" pitchFamily="34" charset="0"/>
              </a:rPr>
              <a:t>If </a:t>
            </a:r>
            <a:r>
              <a:rPr lang="en-US" sz="1200" b="1" dirty="0">
                <a:latin typeface="Segoe UI" panose="020B0502040204020203" pitchFamily="34" charset="0"/>
                <a:ea typeface="Verdana" panose="020B0604030504040204" pitchFamily="34" charset="0"/>
              </a:rPr>
              <a:t>autosave</a:t>
            </a:r>
            <a:r>
              <a:rPr lang="en-US" sz="1200" dirty="0">
                <a:latin typeface="Segoe UI" panose="020B0502040204020203" pitchFamily="34" charset="0"/>
                <a:ea typeface="Verdana" panose="020B0604030504040204" pitchFamily="34" charset="0"/>
              </a:rPr>
              <a:t> is enabled by your organization, documents will autosave in OneDrive after the initial save. </a:t>
            </a:r>
            <a:endParaRPr lang="en-US" sz="1200" dirty="0">
              <a:latin typeface="Segoe UI" panose="020B0502040204020203" pitchFamily="34" charset="0"/>
              <a:cs typeface="Segoe UI" panose="020B0502040204020203" pitchFamily="34" charset="0"/>
            </a:endParaRPr>
          </a:p>
        </p:txBody>
      </p:sp>
      <p:grpSp>
        <p:nvGrpSpPr>
          <p:cNvPr id="27" name="Group 26">
            <a:extLst>
              <a:ext uri="{FF2B5EF4-FFF2-40B4-BE49-F238E27FC236}">
                <a16:creationId xmlns:a16="http://schemas.microsoft.com/office/drawing/2014/main" id="{268777BC-3A12-460D-94A1-01CE2DD09441}"/>
              </a:ext>
            </a:extLst>
          </p:cNvPr>
          <p:cNvGrpSpPr/>
          <p:nvPr/>
        </p:nvGrpSpPr>
        <p:grpSpPr>
          <a:xfrm>
            <a:off x="189240" y="4129723"/>
            <a:ext cx="2568586" cy="1005831"/>
            <a:chOff x="654844" y="2625197"/>
            <a:chExt cx="4564856" cy="1400175"/>
          </a:xfrm>
        </p:grpSpPr>
        <p:pic>
          <p:nvPicPr>
            <p:cNvPr id="34" name="Picture 33" descr="Graphical user interface, text, application, email&#10;&#10;Description automatically generated">
              <a:extLst>
                <a:ext uri="{FF2B5EF4-FFF2-40B4-BE49-F238E27FC236}">
                  <a16:creationId xmlns:a16="http://schemas.microsoft.com/office/drawing/2014/main" id="{AFC6135C-FEDA-4167-B71A-FF12BD8F60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844" y="2625197"/>
              <a:ext cx="4564856" cy="1400175"/>
            </a:xfrm>
            <a:prstGeom prst="rect">
              <a:avLst/>
            </a:prstGeom>
            <a:ln>
              <a:solidFill>
                <a:schemeClr val="bg1">
                  <a:lumMod val="50000"/>
                </a:schemeClr>
              </a:solidFill>
            </a:ln>
          </p:spPr>
        </p:pic>
        <p:sp>
          <p:nvSpPr>
            <p:cNvPr id="36" name="Rectangle 35">
              <a:extLst>
                <a:ext uri="{FF2B5EF4-FFF2-40B4-BE49-F238E27FC236}">
                  <a16:creationId xmlns:a16="http://schemas.microsoft.com/office/drawing/2014/main" id="{8898A893-5A7F-4D4A-9953-4F64757FE84D}"/>
                </a:ext>
              </a:extLst>
            </p:cNvPr>
            <p:cNvSpPr/>
            <p:nvPr/>
          </p:nvSpPr>
          <p:spPr>
            <a:xfrm>
              <a:off x="3918624" y="2717772"/>
              <a:ext cx="217628" cy="21995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7" name="Rectangle 36">
              <a:extLst>
                <a:ext uri="{FF2B5EF4-FFF2-40B4-BE49-F238E27FC236}">
                  <a16:creationId xmlns:a16="http://schemas.microsoft.com/office/drawing/2014/main" id="{8CC7D7E5-9928-4B64-8540-DD800EF6191B}"/>
                </a:ext>
              </a:extLst>
            </p:cNvPr>
            <p:cNvSpPr/>
            <p:nvPr/>
          </p:nvSpPr>
          <p:spPr>
            <a:xfrm>
              <a:off x="1730348" y="2951003"/>
              <a:ext cx="2178751" cy="21995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Segoe UI" panose="020B0502040204020203" pitchFamily="34" charset="0"/>
              </a:endParaRPr>
            </a:p>
          </p:txBody>
        </p:sp>
      </p:grpSp>
      <p:grpSp>
        <p:nvGrpSpPr>
          <p:cNvPr id="40" name="Group 39">
            <a:extLst>
              <a:ext uri="{FF2B5EF4-FFF2-40B4-BE49-F238E27FC236}">
                <a16:creationId xmlns:a16="http://schemas.microsoft.com/office/drawing/2014/main" id="{8E4DD6F6-941C-4636-8EC6-301828E3CD01}"/>
              </a:ext>
            </a:extLst>
          </p:cNvPr>
          <p:cNvGrpSpPr/>
          <p:nvPr/>
        </p:nvGrpSpPr>
        <p:grpSpPr>
          <a:xfrm>
            <a:off x="99010" y="6057856"/>
            <a:ext cx="3475405" cy="2208350"/>
            <a:chOff x="6153150" y="3253668"/>
            <a:chExt cx="4895850" cy="2808994"/>
          </a:xfrm>
        </p:grpSpPr>
        <p:pic>
          <p:nvPicPr>
            <p:cNvPr id="41" name="Picture 40" descr="Graphical user interface, application&#10;&#10;Description automatically generated">
              <a:extLst>
                <a:ext uri="{FF2B5EF4-FFF2-40B4-BE49-F238E27FC236}">
                  <a16:creationId xmlns:a16="http://schemas.microsoft.com/office/drawing/2014/main" id="{0DB62FE9-0611-445F-BE2F-9265443F5D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3150" y="3253668"/>
              <a:ext cx="4895850" cy="2808994"/>
            </a:xfrm>
            <a:prstGeom prst="rect">
              <a:avLst/>
            </a:prstGeom>
            <a:ln>
              <a:solidFill>
                <a:schemeClr val="bg1">
                  <a:lumMod val="50000"/>
                </a:schemeClr>
              </a:solidFill>
            </a:ln>
          </p:spPr>
        </p:pic>
        <p:sp>
          <p:nvSpPr>
            <p:cNvPr id="42" name="Rectangle 41">
              <a:extLst>
                <a:ext uri="{FF2B5EF4-FFF2-40B4-BE49-F238E27FC236}">
                  <a16:creationId xmlns:a16="http://schemas.microsoft.com/office/drawing/2014/main" id="{7B49B8E4-DFAA-41A0-9801-E906E2FFC4A3}"/>
                </a:ext>
              </a:extLst>
            </p:cNvPr>
            <p:cNvSpPr/>
            <p:nvPr/>
          </p:nvSpPr>
          <p:spPr>
            <a:xfrm>
              <a:off x="6192904" y="4059809"/>
              <a:ext cx="1122295" cy="3531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44" name="Rectangle 43">
              <a:extLst>
                <a:ext uri="{FF2B5EF4-FFF2-40B4-BE49-F238E27FC236}">
                  <a16:creationId xmlns:a16="http://schemas.microsoft.com/office/drawing/2014/main" id="{E368CB21-C7BF-4897-9A57-DEEBF00756BC}"/>
                </a:ext>
              </a:extLst>
            </p:cNvPr>
            <p:cNvSpPr/>
            <p:nvPr/>
          </p:nvSpPr>
          <p:spPr>
            <a:xfrm>
              <a:off x="10503673" y="5836258"/>
              <a:ext cx="545327" cy="21845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pic>
        <p:nvPicPr>
          <p:cNvPr id="4" name="Picture 3">
            <a:extLst>
              <a:ext uri="{FF2B5EF4-FFF2-40B4-BE49-F238E27FC236}">
                <a16:creationId xmlns:a16="http://schemas.microsoft.com/office/drawing/2014/main" id="{E51E6F58-8480-0FCC-2265-205D1B7CFA28}"/>
              </a:ext>
            </a:extLst>
          </p:cNvPr>
          <p:cNvPicPr>
            <a:picLocks noChangeAspect="1"/>
          </p:cNvPicPr>
          <p:nvPr/>
        </p:nvPicPr>
        <p:blipFill>
          <a:blip r:embed="rId5"/>
          <a:stretch>
            <a:fillRect/>
          </a:stretch>
        </p:blipFill>
        <p:spPr>
          <a:xfrm>
            <a:off x="4552592" y="1616385"/>
            <a:ext cx="1060505" cy="469924"/>
          </a:xfrm>
          <a:prstGeom prst="rect">
            <a:avLst/>
          </a:prstGeom>
        </p:spPr>
      </p:pic>
      <p:pic>
        <p:nvPicPr>
          <p:cNvPr id="6" name="Picture 5">
            <a:extLst>
              <a:ext uri="{FF2B5EF4-FFF2-40B4-BE49-F238E27FC236}">
                <a16:creationId xmlns:a16="http://schemas.microsoft.com/office/drawing/2014/main" id="{4C49D8B8-1EA1-2F56-FC08-6C2F5101C63A}"/>
              </a:ext>
            </a:extLst>
          </p:cNvPr>
          <p:cNvPicPr>
            <a:picLocks noChangeAspect="1"/>
          </p:cNvPicPr>
          <p:nvPr/>
        </p:nvPicPr>
        <p:blipFill>
          <a:blip r:embed="rId6"/>
          <a:stretch>
            <a:fillRect/>
          </a:stretch>
        </p:blipFill>
        <p:spPr>
          <a:xfrm>
            <a:off x="5862666" y="1413320"/>
            <a:ext cx="882695" cy="1860646"/>
          </a:xfrm>
          <a:prstGeom prst="rect">
            <a:avLst/>
          </a:prstGeom>
        </p:spPr>
      </p:pic>
      <p:sp>
        <p:nvSpPr>
          <p:cNvPr id="7" name="Rectangle 6">
            <a:extLst>
              <a:ext uri="{FF2B5EF4-FFF2-40B4-BE49-F238E27FC236}">
                <a16:creationId xmlns:a16="http://schemas.microsoft.com/office/drawing/2014/main" id="{5557C30E-4C46-7634-E8A0-4004048F2A9D}"/>
              </a:ext>
            </a:extLst>
          </p:cNvPr>
          <p:cNvSpPr/>
          <p:nvPr/>
        </p:nvSpPr>
        <p:spPr>
          <a:xfrm>
            <a:off x="4618632" y="1860698"/>
            <a:ext cx="227153" cy="18075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35AE966-20A9-B2A6-8143-4243FF79B083}"/>
              </a:ext>
            </a:extLst>
          </p:cNvPr>
          <p:cNvSpPr/>
          <p:nvPr/>
        </p:nvSpPr>
        <p:spPr>
          <a:xfrm>
            <a:off x="6076860" y="3104707"/>
            <a:ext cx="347752" cy="14881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5660D9-F4E1-C2D7-AC5E-B2884B1BAB7B}"/>
              </a:ext>
            </a:extLst>
          </p:cNvPr>
          <p:cNvSpPr txBox="1"/>
          <p:nvPr/>
        </p:nvSpPr>
        <p:spPr>
          <a:xfrm>
            <a:off x="76058" y="5135554"/>
            <a:ext cx="2843501" cy="1107996"/>
          </a:xfrm>
          <a:prstGeom prst="rect">
            <a:avLst/>
          </a:prstGeom>
          <a:noFill/>
        </p:spPr>
        <p:txBody>
          <a:bodyPr wrap="square" rtlCol="0">
            <a:spAutoFit/>
          </a:bodyPr>
          <a:lstStyle/>
          <a:p>
            <a:r>
              <a:rPr lang="en-US" sz="1200" dirty="0">
                <a:latin typeface="Segoe UI" panose="020B0502040204020203" pitchFamily="34" charset="0"/>
                <a:ea typeface="Verdana" panose="020B0604030504040204" pitchFamily="34" charset="0"/>
              </a:rPr>
              <a:t>If you do not see OneDrive there, click the </a:t>
            </a:r>
            <a:r>
              <a:rPr lang="en-US" sz="1200" b="1" dirty="0">
                <a:latin typeface="Segoe UI" panose="020B0502040204020203" pitchFamily="34" charset="0"/>
                <a:ea typeface="Verdana" panose="020B0604030504040204" pitchFamily="34" charset="0"/>
              </a:rPr>
              <a:t>down arrow </a:t>
            </a:r>
            <a:r>
              <a:rPr lang="en-US" sz="1200" dirty="0">
                <a:latin typeface="Segoe UI" panose="020B0502040204020203" pitchFamily="34" charset="0"/>
                <a:ea typeface="Verdana" panose="020B0604030504040204" pitchFamily="34" charset="0"/>
              </a:rPr>
              <a:t>next to the file name. In the Expanded Save Dialog Box, select </a:t>
            </a:r>
            <a:r>
              <a:rPr lang="en-US" sz="1200" b="1" dirty="0">
                <a:latin typeface="Segoe UI" panose="020B0502040204020203" pitchFamily="34" charset="0"/>
                <a:ea typeface="Verdana" panose="020B0604030504040204" pitchFamily="34" charset="0"/>
              </a:rPr>
              <a:t>OneDrive</a:t>
            </a:r>
            <a:r>
              <a:rPr lang="en-US" sz="1200" dirty="0">
                <a:latin typeface="Segoe UI" panose="020B0502040204020203" pitchFamily="34" charset="0"/>
                <a:ea typeface="Verdana" panose="020B0604030504040204" pitchFamily="34" charset="0"/>
              </a:rPr>
              <a:t> as the save area.</a:t>
            </a:r>
            <a:endParaRPr lang="en-US" sz="1200" b="1" dirty="0">
              <a:latin typeface="Segoe UI" panose="020B0502040204020203" pitchFamily="34" charset="0"/>
              <a:ea typeface="Verdana" panose="020B0604030504040204" pitchFamily="34" charset="0"/>
            </a:endParaRPr>
          </a:p>
          <a:p>
            <a:endParaRPr lang="en-US" dirty="0"/>
          </a:p>
        </p:txBody>
      </p:sp>
      <p:pic>
        <p:nvPicPr>
          <p:cNvPr id="13" name="Picture 12">
            <a:extLst>
              <a:ext uri="{FF2B5EF4-FFF2-40B4-BE49-F238E27FC236}">
                <a16:creationId xmlns:a16="http://schemas.microsoft.com/office/drawing/2014/main" id="{1FE3BD1D-630B-00EA-80E5-C1D3F55158AF}"/>
              </a:ext>
            </a:extLst>
          </p:cNvPr>
          <p:cNvPicPr>
            <a:picLocks noChangeAspect="1"/>
          </p:cNvPicPr>
          <p:nvPr/>
        </p:nvPicPr>
        <p:blipFill>
          <a:blip r:embed="rId7"/>
          <a:stretch>
            <a:fillRect/>
          </a:stretch>
        </p:blipFill>
        <p:spPr>
          <a:xfrm>
            <a:off x="3324224" y="3938013"/>
            <a:ext cx="4339363" cy="628573"/>
          </a:xfrm>
          <a:prstGeom prst="rect">
            <a:avLst/>
          </a:prstGeom>
          <a:ln>
            <a:solidFill>
              <a:schemeClr val="bg2">
                <a:lumMod val="50000"/>
              </a:schemeClr>
            </a:solidFill>
          </a:ln>
        </p:spPr>
      </p:pic>
      <p:pic>
        <p:nvPicPr>
          <p:cNvPr id="15" name="Picture 14">
            <a:extLst>
              <a:ext uri="{FF2B5EF4-FFF2-40B4-BE49-F238E27FC236}">
                <a16:creationId xmlns:a16="http://schemas.microsoft.com/office/drawing/2014/main" id="{82000813-48C5-AEAB-F10A-43D4CBB6D4CD}"/>
              </a:ext>
            </a:extLst>
          </p:cNvPr>
          <p:cNvPicPr>
            <a:picLocks noChangeAspect="1"/>
          </p:cNvPicPr>
          <p:nvPr/>
        </p:nvPicPr>
        <p:blipFill>
          <a:blip r:embed="rId8"/>
          <a:stretch>
            <a:fillRect/>
          </a:stretch>
        </p:blipFill>
        <p:spPr>
          <a:xfrm>
            <a:off x="4458802" y="4669284"/>
            <a:ext cx="2070206" cy="1206562"/>
          </a:xfrm>
          <a:prstGeom prst="rect">
            <a:avLst/>
          </a:prstGeom>
          <a:ln>
            <a:solidFill>
              <a:schemeClr val="bg2">
                <a:lumMod val="50000"/>
              </a:schemeClr>
            </a:solidFill>
          </a:ln>
        </p:spPr>
      </p:pic>
      <p:sp>
        <p:nvSpPr>
          <p:cNvPr id="16" name="TextBox 15">
            <a:extLst>
              <a:ext uri="{FF2B5EF4-FFF2-40B4-BE49-F238E27FC236}">
                <a16:creationId xmlns:a16="http://schemas.microsoft.com/office/drawing/2014/main" id="{6F2156DE-88C6-877B-950A-8C902202945F}"/>
              </a:ext>
            </a:extLst>
          </p:cNvPr>
          <p:cNvSpPr txBox="1"/>
          <p:nvPr/>
        </p:nvSpPr>
        <p:spPr>
          <a:xfrm>
            <a:off x="151992" y="3313750"/>
            <a:ext cx="2931450" cy="1015663"/>
          </a:xfrm>
          <a:prstGeom prst="rect">
            <a:avLst/>
          </a:prstGeom>
          <a:noFill/>
        </p:spPr>
        <p:txBody>
          <a:bodyPr wrap="square" rtlCol="0">
            <a:spAutoFit/>
          </a:bodyPr>
          <a:lstStyle/>
          <a:p>
            <a:r>
              <a:rPr lang="en-US" sz="1200" dirty="0">
                <a:latin typeface="Segoe UI" panose="020B0502040204020203" pitchFamily="34" charset="0"/>
                <a:ea typeface="Verdana" panose="020B0604030504040204" pitchFamily="34" charset="0"/>
              </a:rPr>
              <a:t>When the Save Dialog Box opens, make sure that </a:t>
            </a:r>
          </a:p>
          <a:p>
            <a:r>
              <a:rPr lang="en-US" sz="1200" b="1" dirty="0">
                <a:latin typeface="Segoe UI" panose="020B0502040204020203" pitchFamily="34" charset="0"/>
                <a:ea typeface="Verdana" panose="020B0604030504040204" pitchFamily="34" charset="0"/>
              </a:rPr>
              <a:t>OneDrive</a:t>
            </a:r>
            <a:r>
              <a:rPr lang="en-US" sz="1200" dirty="0">
                <a:latin typeface="Segoe UI" panose="020B0502040204020203" pitchFamily="34" charset="0"/>
                <a:ea typeface="Verdana" panose="020B0604030504040204" pitchFamily="34" charset="0"/>
              </a:rPr>
              <a:t> is the option within the </a:t>
            </a:r>
            <a:r>
              <a:rPr lang="en-US" sz="1200" b="1" dirty="0">
                <a:latin typeface="Segoe UI" panose="020B0502040204020203" pitchFamily="34" charset="0"/>
                <a:ea typeface="Verdana" panose="020B0604030504040204" pitchFamily="34" charset="0"/>
              </a:rPr>
              <a:t>Place </a:t>
            </a:r>
            <a:r>
              <a:rPr lang="en-US" sz="1200" dirty="0">
                <a:latin typeface="Segoe UI" panose="020B0502040204020203" pitchFamily="34" charset="0"/>
                <a:ea typeface="Verdana" panose="020B0604030504040204" pitchFamily="34" charset="0"/>
              </a:rPr>
              <a:t>selection area.</a:t>
            </a:r>
          </a:p>
          <a:p>
            <a:endParaRPr lang="en-US" sz="1200" dirty="0">
              <a:latin typeface="Segoe UI" panose="020B0502040204020203" pitchFamily="34" charset="0"/>
              <a:cs typeface="Segoe UI" panose="020B0502040204020203" pitchFamily="34" charset="0"/>
            </a:endParaRPr>
          </a:p>
        </p:txBody>
      </p:sp>
      <p:sp>
        <p:nvSpPr>
          <p:cNvPr id="17" name="TextBox 16">
            <a:extLst>
              <a:ext uri="{FF2B5EF4-FFF2-40B4-BE49-F238E27FC236}">
                <a16:creationId xmlns:a16="http://schemas.microsoft.com/office/drawing/2014/main" id="{842906DE-857B-D823-7670-E1533DC4515F}"/>
              </a:ext>
            </a:extLst>
          </p:cNvPr>
          <p:cNvSpPr txBox="1"/>
          <p:nvPr/>
        </p:nvSpPr>
        <p:spPr>
          <a:xfrm>
            <a:off x="3545840" y="2507918"/>
            <a:ext cx="2210271" cy="1384995"/>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Next, select the location that you want to save the file to. If it does not show as OneDrive, use the </a:t>
            </a:r>
            <a:r>
              <a:rPr lang="en-US" sz="1200" b="1" dirty="0">
                <a:latin typeface="Segoe UI" panose="020B0502040204020203" pitchFamily="34" charset="0"/>
                <a:cs typeface="Segoe UI" panose="020B0502040204020203" pitchFamily="34" charset="0"/>
              </a:rPr>
              <a:t>More options </a:t>
            </a:r>
            <a:r>
              <a:rPr lang="en-US" sz="1200" dirty="0">
                <a:latin typeface="Segoe UI" panose="020B0502040204020203" pitchFamily="34" charset="0"/>
                <a:cs typeface="Segoe UI" panose="020B0502040204020203" pitchFamily="34" charset="0"/>
              </a:rPr>
              <a:t>right below the file type, or </a:t>
            </a:r>
            <a:r>
              <a:rPr lang="en-US" sz="1200" b="1" dirty="0">
                <a:latin typeface="Segoe UI" panose="020B0502040204020203" pitchFamily="34" charset="0"/>
                <a:cs typeface="Segoe UI" panose="020B0502040204020203" pitchFamily="34" charset="0"/>
              </a:rPr>
              <a:t>Browse</a:t>
            </a:r>
            <a:r>
              <a:rPr lang="en-US" sz="1200" dirty="0">
                <a:latin typeface="Segoe UI" panose="020B0502040204020203" pitchFamily="34" charset="0"/>
                <a:cs typeface="Segoe UI" panose="020B0502040204020203" pitchFamily="34" charset="0"/>
              </a:rPr>
              <a:t> to select OneDrive as the destination for the file. </a:t>
            </a:r>
          </a:p>
        </p:txBody>
      </p:sp>
      <p:sp>
        <p:nvSpPr>
          <p:cNvPr id="18" name="Rectangle 17">
            <a:extLst>
              <a:ext uri="{FF2B5EF4-FFF2-40B4-BE49-F238E27FC236}">
                <a16:creationId xmlns:a16="http://schemas.microsoft.com/office/drawing/2014/main" id="{20D96016-D7DB-113C-29E0-21B16D24571A}"/>
              </a:ext>
            </a:extLst>
          </p:cNvPr>
          <p:cNvSpPr/>
          <p:nvPr/>
        </p:nvSpPr>
        <p:spPr>
          <a:xfrm>
            <a:off x="3324224" y="4379922"/>
            <a:ext cx="561976" cy="21544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9CC3796-5EE9-85A7-F2D5-047E5268E89A}"/>
              </a:ext>
            </a:extLst>
          </p:cNvPr>
          <p:cNvSpPr/>
          <p:nvPr/>
        </p:nvSpPr>
        <p:spPr>
          <a:xfrm>
            <a:off x="4467907" y="5516500"/>
            <a:ext cx="755755" cy="29184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7834B811-F137-D558-45A3-C932E2C886C7}"/>
              </a:ext>
            </a:extLst>
          </p:cNvPr>
          <p:cNvPicPr>
            <a:picLocks noChangeAspect="1"/>
          </p:cNvPicPr>
          <p:nvPr/>
        </p:nvPicPr>
        <p:blipFill>
          <a:blip r:embed="rId9"/>
          <a:stretch>
            <a:fillRect/>
          </a:stretch>
        </p:blipFill>
        <p:spPr>
          <a:xfrm>
            <a:off x="3886200" y="6057855"/>
            <a:ext cx="3777387" cy="2498393"/>
          </a:xfrm>
          <a:prstGeom prst="rect">
            <a:avLst/>
          </a:prstGeom>
          <a:ln>
            <a:solidFill>
              <a:schemeClr val="bg2">
                <a:lumMod val="50000"/>
              </a:schemeClr>
            </a:solidFill>
          </a:ln>
        </p:spPr>
      </p:pic>
      <p:cxnSp>
        <p:nvCxnSpPr>
          <p:cNvPr id="31" name="Straight Connector 30">
            <a:extLst>
              <a:ext uri="{FF2B5EF4-FFF2-40B4-BE49-F238E27FC236}">
                <a16:creationId xmlns:a16="http://schemas.microsoft.com/office/drawing/2014/main" id="{1C55BABC-2B08-8E0D-D5F8-65BF5716A63F}"/>
              </a:ext>
            </a:extLst>
          </p:cNvPr>
          <p:cNvCxnSpPr/>
          <p:nvPr/>
        </p:nvCxnSpPr>
        <p:spPr>
          <a:xfrm>
            <a:off x="3083442" y="1413320"/>
            <a:ext cx="0" cy="45356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423DAB-5894-EC33-4853-9EA4B4EAD5C4}"/>
              </a:ext>
            </a:extLst>
          </p:cNvPr>
          <p:cNvCxnSpPr>
            <a:cxnSpLocks/>
          </p:cNvCxnSpPr>
          <p:nvPr/>
        </p:nvCxnSpPr>
        <p:spPr>
          <a:xfrm>
            <a:off x="3724805" y="5949015"/>
            <a:ext cx="0" cy="27696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C8A6275F-25C4-7866-5B83-669C1F946C1E}"/>
              </a:ext>
            </a:extLst>
          </p:cNvPr>
          <p:cNvSpPr/>
          <p:nvPr/>
        </p:nvSpPr>
        <p:spPr>
          <a:xfrm>
            <a:off x="6662710" y="8335926"/>
            <a:ext cx="517657" cy="22032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DDC0632-9523-3DFC-70F7-D81AEA2ECED9}"/>
              </a:ext>
            </a:extLst>
          </p:cNvPr>
          <p:cNvSpPr/>
          <p:nvPr/>
        </p:nvSpPr>
        <p:spPr>
          <a:xfrm>
            <a:off x="4136065" y="6772940"/>
            <a:ext cx="393987" cy="246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DB7590B1-6E8A-D47D-0468-796687A203DF}"/>
              </a:ext>
            </a:extLst>
          </p:cNvPr>
          <p:cNvSpPr txBox="1"/>
          <p:nvPr/>
        </p:nvSpPr>
        <p:spPr>
          <a:xfrm>
            <a:off x="127230" y="1583699"/>
            <a:ext cx="642420" cy="276999"/>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Mac:</a:t>
            </a:r>
          </a:p>
        </p:txBody>
      </p:sp>
      <p:sp>
        <p:nvSpPr>
          <p:cNvPr id="51" name="TextBox 50">
            <a:extLst>
              <a:ext uri="{FF2B5EF4-FFF2-40B4-BE49-F238E27FC236}">
                <a16:creationId xmlns:a16="http://schemas.microsoft.com/office/drawing/2014/main" id="{7CEDFC2F-5AF7-D28F-93FB-D35288D01AEF}"/>
              </a:ext>
            </a:extLst>
          </p:cNvPr>
          <p:cNvSpPr txBox="1"/>
          <p:nvPr/>
        </p:nvSpPr>
        <p:spPr>
          <a:xfrm>
            <a:off x="3289865" y="1487367"/>
            <a:ext cx="1143871" cy="461665"/>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Windows Device:</a:t>
            </a:r>
          </a:p>
        </p:txBody>
      </p:sp>
    </p:spTree>
    <p:extLst>
      <p:ext uri="{BB962C8B-B14F-4D97-AF65-F5344CB8AC3E}">
        <p14:creationId xmlns:p14="http://schemas.microsoft.com/office/powerpoint/2010/main" val="423352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348413"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Create and Save Files from Web Browser</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22" name="Rectangle 21">
            <a:extLst>
              <a:ext uri="{FF2B5EF4-FFF2-40B4-BE49-F238E27FC236}">
                <a16:creationId xmlns:a16="http://schemas.microsoft.com/office/drawing/2014/main" id="{CDF8B22A-7058-4407-8D00-82217A76B940}"/>
              </a:ext>
            </a:extLst>
          </p:cNvPr>
          <p:cNvSpPr/>
          <p:nvPr/>
        </p:nvSpPr>
        <p:spPr>
          <a:xfrm>
            <a:off x="141615" y="1109925"/>
            <a:ext cx="7426134" cy="5597879"/>
          </a:xfrm>
          <a:prstGeom prst="rect">
            <a:avLst/>
          </a:prstGeom>
        </p:spPr>
        <p:txBody>
          <a:bodyPr wrap="square">
            <a:spAutoFit/>
          </a:bodyPr>
          <a:lstStyle/>
          <a:p>
            <a:pPr>
              <a:lnSpc>
                <a:spcPct val="150000"/>
              </a:lnSpc>
            </a:pPr>
            <a:r>
              <a:rPr lang="en-US" sz="1200" dirty="0">
                <a:latin typeface="Segoe UI" panose="020B0502040204020203" pitchFamily="34" charset="0"/>
                <a:cs typeface="Segoe UI" panose="020B0502040204020203" pitchFamily="34" charset="0"/>
              </a:rPr>
              <a:t>OneDrive on the Web allows the creation of a new file right from your OneDrive platform, instead of uploading from another source.</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Navigate to the OneDrive library you wish to create your file in.</a:t>
            </a:r>
          </a:p>
          <a:p>
            <a:pPr>
              <a:lnSpc>
                <a:spcPct val="150000"/>
              </a:lnSpc>
            </a:pPr>
            <a:r>
              <a:rPr lang="en-US" sz="1200" dirty="0">
                <a:latin typeface="Segoe UI" panose="020B0502040204020203" pitchFamily="34" charset="0"/>
                <a:cs typeface="Segoe UI" panose="020B0502040204020203" pitchFamily="34" charset="0"/>
              </a:rPr>
              <a:t>Select </a:t>
            </a:r>
            <a:r>
              <a:rPr lang="en-US" sz="1200" b="1" dirty="0">
                <a:latin typeface="Segoe UI" panose="020B0502040204020203" pitchFamily="34" charset="0"/>
                <a:cs typeface="Segoe UI" panose="020B0502040204020203" pitchFamily="34" charset="0"/>
              </a:rPr>
              <a:t>New</a:t>
            </a:r>
            <a:r>
              <a:rPr lang="en-US" sz="1200" dirty="0">
                <a:latin typeface="Segoe UI" panose="020B0502040204020203" pitchFamily="34" charset="0"/>
                <a:cs typeface="Segoe UI" panose="020B0502040204020203" pitchFamily="34" charset="0"/>
              </a:rPr>
              <a:t> from the top menu and choose the type of file you’d like to create. </a:t>
            </a:r>
          </a:p>
          <a:p>
            <a:pPr>
              <a:lnSpc>
                <a:spcPct val="150000"/>
              </a:lnSpc>
            </a:pPr>
            <a:r>
              <a:rPr lang="en-US" sz="1200" dirty="0">
                <a:latin typeface="Segoe UI" panose="020B0502040204020203" pitchFamily="34" charset="0"/>
                <a:cs typeface="Segoe UI" panose="020B0502040204020203" pitchFamily="34" charset="0"/>
              </a:rPr>
              <a:t>The options available are:</a:t>
            </a:r>
          </a:p>
          <a:p>
            <a:pPr lvl="1">
              <a:lnSpc>
                <a:spcPct val="150000"/>
              </a:lnSpc>
            </a:pPr>
            <a:r>
              <a:rPr lang="en-US" sz="1200" dirty="0">
                <a:latin typeface="Segoe UI" panose="020B0502040204020203" pitchFamily="34" charset="0"/>
                <a:cs typeface="Segoe UI" panose="020B0502040204020203" pitchFamily="34" charset="0"/>
              </a:rPr>
              <a:t>Word Document</a:t>
            </a:r>
          </a:p>
          <a:p>
            <a:pPr lvl="1">
              <a:lnSpc>
                <a:spcPct val="150000"/>
              </a:lnSpc>
            </a:pPr>
            <a:r>
              <a:rPr lang="en-US" sz="1200" dirty="0">
                <a:latin typeface="Segoe UI" panose="020B0502040204020203" pitchFamily="34" charset="0"/>
                <a:cs typeface="Segoe UI" panose="020B0502040204020203" pitchFamily="34" charset="0"/>
              </a:rPr>
              <a:t>Excel Workbook</a:t>
            </a:r>
          </a:p>
          <a:p>
            <a:pPr lvl="1">
              <a:lnSpc>
                <a:spcPct val="150000"/>
              </a:lnSpc>
            </a:pPr>
            <a:r>
              <a:rPr lang="en-US" sz="1200" dirty="0">
                <a:latin typeface="Segoe UI" panose="020B0502040204020203" pitchFamily="34" charset="0"/>
                <a:cs typeface="Segoe UI" panose="020B0502040204020203" pitchFamily="34" charset="0"/>
              </a:rPr>
              <a:t>PowerPoint Presentation</a:t>
            </a:r>
          </a:p>
          <a:p>
            <a:pPr lvl="1">
              <a:lnSpc>
                <a:spcPct val="150000"/>
              </a:lnSpc>
            </a:pPr>
            <a:r>
              <a:rPr lang="en-US" sz="1200" dirty="0">
                <a:latin typeface="Segoe UI" panose="020B0502040204020203" pitchFamily="34" charset="0"/>
                <a:cs typeface="Segoe UI" panose="020B0502040204020203" pitchFamily="34" charset="0"/>
              </a:rPr>
              <a:t>OneNote Notebook</a:t>
            </a:r>
          </a:p>
          <a:p>
            <a:pPr lvl="1">
              <a:lnSpc>
                <a:spcPct val="150000"/>
              </a:lnSpc>
            </a:pPr>
            <a:r>
              <a:rPr lang="en-US" sz="1200" dirty="0">
                <a:latin typeface="Segoe UI" panose="020B0502040204020203" pitchFamily="34" charset="0"/>
                <a:cs typeface="Segoe UI" panose="020B0502040204020203" pitchFamily="34" charset="0"/>
              </a:rPr>
              <a:t>Visio Drawing</a:t>
            </a:r>
          </a:p>
          <a:p>
            <a:pPr lvl="1">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When the file opens in your browser, you can work with your                                                                                                document by adding text, images, data, etc.</a:t>
            </a:r>
          </a:p>
          <a:p>
            <a:pPr>
              <a:lnSpc>
                <a:spcPct val="150000"/>
              </a:lnSpc>
            </a:pPr>
            <a:r>
              <a:rPr lang="en-US" sz="1200" dirty="0">
                <a:latin typeface="Segoe UI" panose="020B0502040204020203" pitchFamily="34" charset="0"/>
                <a:cs typeface="Segoe UI" panose="020B0502040204020203" pitchFamily="34" charset="0"/>
              </a:rPr>
              <a:t>The new file will be automatically saved to your selected OneDrive                                                                               library. </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Once the document has been saved, click the </a:t>
            </a:r>
            <a:r>
              <a:rPr lang="en-US" sz="1200" b="1" dirty="0">
                <a:latin typeface="Segoe UI" panose="020B0502040204020203" pitchFamily="34" charset="0"/>
                <a:cs typeface="Segoe UI" panose="020B0502040204020203" pitchFamily="34" charset="0"/>
              </a:rPr>
              <a:t>down arrow </a:t>
            </a:r>
            <a:r>
              <a:rPr lang="en-US" sz="1200" dirty="0">
                <a:latin typeface="Segoe UI" panose="020B0502040204020203" pitchFamily="34" charset="0"/>
                <a:cs typeface="Segoe UI" panose="020B0502040204020203" pitchFamily="34" charset="0"/>
              </a:rPr>
              <a:t>next to the file name in the top left corner to rename.</a:t>
            </a:r>
          </a:p>
        </p:txBody>
      </p:sp>
      <p:pic>
        <p:nvPicPr>
          <p:cNvPr id="20" name="Picture 19">
            <a:extLst>
              <a:ext uri="{FF2B5EF4-FFF2-40B4-BE49-F238E27FC236}">
                <a16:creationId xmlns:a16="http://schemas.microsoft.com/office/drawing/2014/main" id="{5293E6D8-0111-4BF8-9935-D185E0CAEDE5}"/>
              </a:ext>
            </a:extLst>
          </p:cNvPr>
          <p:cNvPicPr>
            <a:picLocks noChangeAspect="1"/>
          </p:cNvPicPr>
          <p:nvPr/>
        </p:nvPicPr>
        <p:blipFill rotWithShape="1">
          <a:blip r:embed="rId2"/>
          <a:srcRect b="12301"/>
          <a:stretch/>
        </p:blipFill>
        <p:spPr>
          <a:xfrm>
            <a:off x="1222954" y="5552354"/>
            <a:ext cx="1497081" cy="380059"/>
          </a:xfrm>
          <a:prstGeom prst="rect">
            <a:avLst/>
          </a:prstGeom>
          <a:ln>
            <a:solidFill>
              <a:schemeClr val="bg1">
                <a:lumMod val="50000"/>
              </a:schemeClr>
            </a:solidFill>
          </a:ln>
        </p:spPr>
      </p:pic>
      <p:grpSp>
        <p:nvGrpSpPr>
          <p:cNvPr id="23" name="Group 22">
            <a:extLst>
              <a:ext uri="{FF2B5EF4-FFF2-40B4-BE49-F238E27FC236}">
                <a16:creationId xmlns:a16="http://schemas.microsoft.com/office/drawing/2014/main" id="{52AAA9DF-E68B-408E-B1EC-BC3184D74795}"/>
              </a:ext>
            </a:extLst>
          </p:cNvPr>
          <p:cNvGrpSpPr/>
          <p:nvPr/>
        </p:nvGrpSpPr>
        <p:grpSpPr>
          <a:xfrm>
            <a:off x="5161359" y="2668005"/>
            <a:ext cx="1775247" cy="2884349"/>
            <a:chOff x="6515767" y="1413062"/>
            <a:chExt cx="1975908" cy="3210374"/>
          </a:xfrm>
        </p:grpSpPr>
        <p:pic>
          <p:nvPicPr>
            <p:cNvPr id="24" name="Picture 23">
              <a:extLst>
                <a:ext uri="{FF2B5EF4-FFF2-40B4-BE49-F238E27FC236}">
                  <a16:creationId xmlns:a16="http://schemas.microsoft.com/office/drawing/2014/main" id="{FD59D113-2495-4FB6-9E9A-7E0E56E96F0D}"/>
                </a:ext>
              </a:extLst>
            </p:cNvPr>
            <p:cNvPicPr>
              <a:picLocks noChangeAspect="1"/>
            </p:cNvPicPr>
            <p:nvPr/>
          </p:nvPicPr>
          <p:blipFill>
            <a:blip r:embed="rId3"/>
            <a:stretch>
              <a:fillRect/>
            </a:stretch>
          </p:blipFill>
          <p:spPr>
            <a:xfrm>
              <a:off x="6519725" y="1413063"/>
              <a:ext cx="1971950" cy="3210373"/>
            </a:xfrm>
            <a:prstGeom prst="rect">
              <a:avLst/>
            </a:prstGeom>
            <a:ln>
              <a:solidFill>
                <a:schemeClr val="bg1">
                  <a:lumMod val="50000"/>
                </a:schemeClr>
              </a:solidFill>
            </a:ln>
          </p:spPr>
        </p:pic>
        <p:sp>
          <p:nvSpPr>
            <p:cNvPr id="25" name="Rectangle 24">
              <a:extLst>
                <a:ext uri="{FF2B5EF4-FFF2-40B4-BE49-F238E27FC236}">
                  <a16:creationId xmlns:a16="http://schemas.microsoft.com/office/drawing/2014/main" id="{A84CA3AF-D26A-49FF-9B40-2C8C2E5FCB1C}"/>
                </a:ext>
              </a:extLst>
            </p:cNvPr>
            <p:cNvSpPr/>
            <p:nvPr/>
          </p:nvSpPr>
          <p:spPr>
            <a:xfrm>
              <a:off x="6515767" y="1413062"/>
              <a:ext cx="1066133" cy="41573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09712211-C1A7-C293-B767-9F0114065469}"/>
              </a:ext>
            </a:extLst>
          </p:cNvPr>
          <p:cNvGrpSpPr/>
          <p:nvPr/>
        </p:nvGrpSpPr>
        <p:grpSpPr>
          <a:xfrm>
            <a:off x="1100654" y="6782154"/>
            <a:ext cx="5679042" cy="3019782"/>
            <a:chOff x="1088293" y="6284317"/>
            <a:chExt cx="5679042" cy="3019782"/>
          </a:xfrm>
        </p:grpSpPr>
        <p:grpSp>
          <p:nvGrpSpPr>
            <p:cNvPr id="6" name="Group 5">
              <a:extLst>
                <a:ext uri="{FF2B5EF4-FFF2-40B4-BE49-F238E27FC236}">
                  <a16:creationId xmlns:a16="http://schemas.microsoft.com/office/drawing/2014/main" id="{7BCE9823-292E-48BF-9734-25E256C0E371}"/>
                </a:ext>
              </a:extLst>
            </p:cNvPr>
            <p:cNvGrpSpPr/>
            <p:nvPr/>
          </p:nvGrpSpPr>
          <p:grpSpPr>
            <a:xfrm>
              <a:off x="1088293" y="6284317"/>
              <a:ext cx="1619382" cy="380973"/>
              <a:chOff x="1095187" y="5648059"/>
              <a:chExt cx="1619382" cy="380973"/>
            </a:xfrm>
          </p:grpSpPr>
          <p:pic>
            <p:nvPicPr>
              <p:cNvPr id="21" name="Picture 20">
                <a:extLst>
                  <a:ext uri="{FF2B5EF4-FFF2-40B4-BE49-F238E27FC236}">
                    <a16:creationId xmlns:a16="http://schemas.microsoft.com/office/drawing/2014/main" id="{382A86E9-56EA-4386-9880-13D4EEC9C884}"/>
                  </a:ext>
                </a:extLst>
              </p:cNvPr>
              <p:cNvPicPr>
                <a:picLocks noChangeAspect="1"/>
              </p:cNvPicPr>
              <p:nvPr/>
            </p:nvPicPr>
            <p:blipFill>
              <a:blip r:embed="rId4"/>
              <a:stretch>
                <a:fillRect/>
              </a:stretch>
            </p:blipFill>
            <p:spPr>
              <a:xfrm>
                <a:off x="1095187" y="5648973"/>
                <a:ext cx="1619381" cy="380059"/>
              </a:xfrm>
              <a:prstGeom prst="rect">
                <a:avLst/>
              </a:prstGeom>
              <a:ln>
                <a:solidFill>
                  <a:schemeClr val="bg1">
                    <a:lumMod val="50000"/>
                  </a:schemeClr>
                </a:solidFill>
              </a:ln>
            </p:spPr>
          </p:pic>
          <p:sp>
            <p:nvSpPr>
              <p:cNvPr id="28" name="Rectangle 27">
                <a:extLst>
                  <a:ext uri="{FF2B5EF4-FFF2-40B4-BE49-F238E27FC236}">
                    <a16:creationId xmlns:a16="http://schemas.microsoft.com/office/drawing/2014/main" id="{2D4C82F0-A483-47ED-907A-3AE4F4BCA363}"/>
                  </a:ext>
                </a:extLst>
              </p:cNvPr>
              <p:cNvSpPr/>
              <p:nvPr/>
            </p:nvSpPr>
            <p:spPr>
              <a:xfrm>
                <a:off x="2364128" y="5648059"/>
                <a:ext cx="350441" cy="371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5D74EB74-D753-4B08-80A6-F8A1F6076BAE}"/>
                </a:ext>
              </a:extLst>
            </p:cNvPr>
            <p:cNvGrpSpPr/>
            <p:nvPr/>
          </p:nvGrpSpPr>
          <p:grpSpPr>
            <a:xfrm>
              <a:off x="3530662" y="6284317"/>
              <a:ext cx="3236673" cy="3019782"/>
              <a:chOff x="8353167" y="2532164"/>
              <a:chExt cx="3696216" cy="3448531"/>
            </a:xfrm>
          </p:grpSpPr>
          <p:pic>
            <p:nvPicPr>
              <p:cNvPr id="27" name="Picture 26">
                <a:extLst>
                  <a:ext uri="{FF2B5EF4-FFF2-40B4-BE49-F238E27FC236}">
                    <a16:creationId xmlns:a16="http://schemas.microsoft.com/office/drawing/2014/main" id="{4EC36578-D972-4889-885B-AAC337AA3F49}"/>
                  </a:ext>
                </a:extLst>
              </p:cNvPr>
              <p:cNvPicPr>
                <a:picLocks noChangeAspect="1"/>
              </p:cNvPicPr>
              <p:nvPr/>
            </p:nvPicPr>
            <p:blipFill>
              <a:blip r:embed="rId5"/>
              <a:stretch>
                <a:fillRect/>
              </a:stretch>
            </p:blipFill>
            <p:spPr>
              <a:xfrm>
                <a:off x="8353167" y="2532164"/>
                <a:ext cx="3696216" cy="3448531"/>
              </a:xfrm>
              <a:prstGeom prst="rect">
                <a:avLst/>
              </a:prstGeom>
              <a:ln>
                <a:solidFill>
                  <a:schemeClr val="bg1">
                    <a:lumMod val="50000"/>
                  </a:schemeClr>
                </a:solidFill>
              </a:ln>
            </p:spPr>
          </p:pic>
          <p:sp>
            <p:nvSpPr>
              <p:cNvPr id="34" name="Rectangle 33">
                <a:extLst>
                  <a:ext uri="{FF2B5EF4-FFF2-40B4-BE49-F238E27FC236}">
                    <a16:creationId xmlns:a16="http://schemas.microsoft.com/office/drawing/2014/main" id="{CC49FA72-A8CA-49D7-9B43-4C35CD3A99BB}"/>
                  </a:ext>
                </a:extLst>
              </p:cNvPr>
              <p:cNvSpPr/>
              <p:nvPr/>
            </p:nvSpPr>
            <p:spPr>
              <a:xfrm>
                <a:off x="8463100" y="3409949"/>
                <a:ext cx="3433512" cy="3714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 name="Connector: Elbow 35">
              <a:extLst>
                <a:ext uri="{FF2B5EF4-FFF2-40B4-BE49-F238E27FC236}">
                  <a16:creationId xmlns:a16="http://schemas.microsoft.com/office/drawing/2014/main" id="{1F056169-A6A2-4B89-A122-DDC60BB0A6AB}"/>
                </a:ext>
              </a:extLst>
            </p:cNvPr>
            <p:cNvCxnSpPr>
              <a:cxnSpLocks/>
              <a:stCxn id="28" idx="3"/>
              <a:endCxn id="34" idx="1"/>
            </p:cNvCxnSpPr>
            <p:nvPr/>
          </p:nvCxnSpPr>
          <p:spPr>
            <a:xfrm>
              <a:off x="2707675" y="6470041"/>
              <a:ext cx="919252" cy="745562"/>
            </a:xfrm>
            <a:prstGeom prst="bentConnector3">
              <a:avLst>
                <a:gd name="adj1" fmla="val 50000"/>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0421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19075" y="105713"/>
            <a:ext cx="6410325" cy="830997"/>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File Sharing &amp; File Sharing Permissions From Your Desktop for Mac</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745A9A1-94A5-45E9-BE4F-9CF9938EE6FE}"/>
              </a:ext>
            </a:extLst>
          </p:cNvPr>
          <p:cNvSpPr/>
          <p:nvPr/>
        </p:nvSpPr>
        <p:spPr>
          <a:xfrm>
            <a:off x="148139" y="1050151"/>
            <a:ext cx="7405186" cy="5832366"/>
          </a:xfrm>
          <a:prstGeom prst="rect">
            <a:avLst/>
          </a:prstGeom>
          <a:noFill/>
          <a:ln>
            <a:noFill/>
          </a:ln>
        </p:spPr>
        <p:txBody>
          <a:bodyPr wrap="square">
            <a:spAutoFit/>
          </a:bodyPr>
          <a:lstStyle/>
          <a:p>
            <a:pPr>
              <a:spcBef>
                <a:spcPts val="600"/>
              </a:spcBef>
              <a:spcAft>
                <a:spcPts val="600"/>
              </a:spcAft>
            </a:pPr>
            <a:r>
              <a:rPr lang="en-US" sz="1200" dirty="0">
                <a:latin typeface="Segoe UI" panose="020B0502040204020203" pitchFamily="34" charset="0"/>
                <a:ea typeface="Verdana" panose="020B0604030504040204" pitchFamily="34" charset="0"/>
              </a:rPr>
              <a:t>Navigate to the document within your </a:t>
            </a:r>
            <a:r>
              <a:rPr lang="en-US" sz="1200" b="1" dirty="0">
                <a:latin typeface="Segoe UI" panose="020B0502040204020203" pitchFamily="34" charset="0"/>
                <a:ea typeface="Verdana" panose="020B0604030504040204" pitchFamily="34" charset="0"/>
              </a:rPr>
              <a:t>OneDrive App from your Desktop.</a:t>
            </a:r>
          </a:p>
          <a:p>
            <a:pPr>
              <a:spcBef>
                <a:spcPts val="600"/>
              </a:spcBef>
              <a:spcAft>
                <a:spcPts val="600"/>
              </a:spcAft>
            </a:pPr>
            <a:r>
              <a:rPr lang="en-US" sz="1200" dirty="0">
                <a:latin typeface="Segoe UI" panose="020B0502040204020203" pitchFamily="34" charset="0"/>
                <a:ea typeface="Verdana" panose="020B0604030504040204" pitchFamily="34" charset="0"/>
              </a:rPr>
              <a:t>Right-click the document and select </a:t>
            </a:r>
            <a:r>
              <a:rPr lang="en-US" sz="1200" b="1" dirty="0">
                <a:latin typeface="Segoe UI" panose="020B0502040204020203" pitchFamily="34" charset="0"/>
                <a:ea typeface="Verdana" panose="020B0604030504040204" pitchFamily="34" charset="0"/>
              </a:rPr>
              <a:t>Share</a:t>
            </a:r>
            <a:r>
              <a:rPr lang="en-US" sz="1200" dirty="0">
                <a:latin typeface="Segoe UI" panose="020B0502040204020203" pitchFamily="34" charset="0"/>
                <a:ea typeface="Verdana" panose="020B0604030504040204" pitchFamily="34" charset="0"/>
              </a:rPr>
              <a:t> near the bottom of the menu.</a:t>
            </a: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r>
              <a:rPr lang="en-US" sz="1200" dirty="0">
                <a:latin typeface="Segoe UI" panose="020B0502040204020203" pitchFamily="34" charset="0"/>
                <a:ea typeface="Verdana" panose="020B0604030504040204" pitchFamily="34" charset="0"/>
              </a:rPr>
              <a:t>When the </a:t>
            </a:r>
            <a:r>
              <a:rPr lang="en-US" sz="1200" b="1" dirty="0">
                <a:latin typeface="Segoe UI" panose="020B0502040204020203" pitchFamily="34" charset="0"/>
                <a:ea typeface="Verdana" panose="020B0604030504040204" pitchFamily="34" charset="0"/>
              </a:rPr>
              <a:t>Send Link Dialog Box opens</a:t>
            </a:r>
            <a:r>
              <a:rPr lang="en-US" sz="1200" dirty="0">
                <a:latin typeface="Segoe UI" panose="020B0502040204020203" pitchFamily="34" charset="0"/>
                <a:ea typeface="Verdana" panose="020B0604030504040204" pitchFamily="34" charset="0"/>
              </a:rPr>
              <a:t>, you can edit sharing permissions                                                                   by clicking </a:t>
            </a:r>
            <a:r>
              <a:rPr lang="en-US" sz="1200" b="1" dirty="0">
                <a:latin typeface="Segoe UI" panose="020B0502040204020203" pitchFamily="34" charset="0"/>
                <a:ea typeface="Verdana" panose="020B0604030504040204" pitchFamily="34" charset="0"/>
              </a:rPr>
              <a:t>Anyone with the link can view.</a:t>
            </a:r>
          </a:p>
          <a:p>
            <a:pPr lvl="1">
              <a:spcBef>
                <a:spcPts val="600"/>
              </a:spcBef>
              <a:spcAft>
                <a:spcPts val="600"/>
              </a:spcAft>
            </a:pPr>
            <a:r>
              <a:rPr lang="en-US" sz="1200" dirty="0">
                <a:latin typeface="Segoe UI" panose="020B0502040204020203" pitchFamily="34" charset="0"/>
                <a:ea typeface="Verdana" panose="020B0604030504040204" pitchFamily="34" charset="0"/>
              </a:rPr>
              <a:t>In the </a:t>
            </a:r>
            <a:r>
              <a:rPr lang="en-US" sz="1200" b="1" dirty="0">
                <a:latin typeface="Segoe UI" panose="020B0502040204020203" pitchFamily="34" charset="0"/>
                <a:ea typeface="Verdana" panose="020B0604030504040204" pitchFamily="34" charset="0"/>
              </a:rPr>
              <a:t>Link Settings</a:t>
            </a:r>
            <a:r>
              <a:rPr lang="en-US" sz="1200" dirty="0">
                <a:latin typeface="Segoe UI" panose="020B0502040204020203" pitchFamily="34" charset="0"/>
                <a:ea typeface="Verdana" panose="020B0604030504040204" pitchFamily="34" charset="0"/>
              </a:rPr>
              <a:t>, decide the permissions as well as editing                                                       rights, download blocking or set a password.</a:t>
            </a:r>
          </a:p>
          <a:p>
            <a:pPr lvl="1">
              <a:spcBef>
                <a:spcPts val="600"/>
              </a:spcBef>
              <a:spcAft>
                <a:spcPts val="600"/>
              </a:spcAft>
            </a:pPr>
            <a:r>
              <a:rPr lang="en-US" sz="1200" dirty="0">
                <a:latin typeface="Segoe UI" panose="020B0502040204020203" pitchFamily="34" charset="0"/>
                <a:ea typeface="Verdana" panose="020B0604030504040204" pitchFamily="34" charset="0"/>
              </a:rPr>
              <a:t>Once complete, click </a:t>
            </a:r>
            <a:r>
              <a:rPr lang="en-US" sz="1200" b="1" dirty="0">
                <a:latin typeface="Segoe UI" panose="020B0502040204020203" pitchFamily="34" charset="0"/>
                <a:ea typeface="Verdana" panose="020B0604030504040204" pitchFamily="34" charset="0"/>
              </a:rPr>
              <a:t>Apply.</a:t>
            </a:r>
          </a:p>
          <a:p>
            <a:pPr>
              <a:spcBef>
                <a:spcPts val="600"/>
              </a:spcBef>
              <a:spcAft>
                <a:spcPts val="600"/>
              </a:spcAft>
            </a:pPr>
            <a:r>
              <a:rPr lang="en-US" sz="1200" dirty="0">
                <a:latin typeface="Segoe UI" panose="020B0502040204020203" pitchFamily="34" charset="0"/>
                <a:cs typeface="Segoe UI" panose="020B0502040204020203" pitchFamily="34" charset="0"/>
              </a:rPr>
              <a:t>Back in the </a:t>
            </a:r>
            <a:r>
              <a:rPr lang="en-US" sz="1200" b="1" dirty="0">
                <a:latin typeface="Segoe UI" panose="020B0502040204020203" pitchFamily="34" charset="0"/>
                <a:cs typeface="Segoe UI" panose="020B0502040204020203" pitchFamily="34" charset="0"/>
              </a:rPr>
              <a:t>Share Link</a:t>
            </a:r>
            <a:r>
              <a:rPr lang="en-US" sz="1200" dirty="0">
                <a:latin typeface="Segoe UI" panose="020B0502040204020203" pitchFamily="34" charset="0"/>
                <a:cs typeface="Segoe UI" panose="020B0502040204020203" pitchFamily="34" charset="0"/>
              </a:rPr>
              <a:t> Dialog Box, you can send the link via email by clicking </a:t>
            </a:r>
            <a:r>
              <a:rPr lang="en-US" sz="1200" b="1" dirty="0">
                <a:latin typeface="Segoe UI" panose="020B0502040204020203" pitchFamily="34" charset="0"/>
                <a:cs typeface="Segoe UI" panose="020B0502040204020203" pitchFamily="34" charset="0"/>
              </a:rPr>
              <a:t>Send</a:t>
            </a:r>
            <a:r>
              <a:rPr lang="en-US" sz="1200" dirty="0">
                <a:latin typeface="Segoe UI" panose="020B0502040204020203" pitchFamily="34" charset="0"/>
                <a:cs typeface="Segoe UI" panose="020B0502040204020203" pitchFamily="34" charset="0"/>
              </a:rPr>
              <a:t>, or you can copy the link and paste in Teams Chat.</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p:txBody>
      </p:sp>
      <p:grpSp>
        <p:nvGrpSpPr>
          <p:cNvPr id="31" name="Group 30">
            <a:extLst>
              <a:ext uri="{FF2B5EF4-FFF2-40B4-BE49-F238E27FC236}">
                <a16:creationId xmlns:a16="http://schemas.microsoft.com/office/drawing/2014/main" id="{14F36517-6AA1-4A95-A30C-14D9DDB92E4E}"/>
              </a:ext>
            </a:extLst>
          </p:cNvPr>
          <p:cNvGrpSpPr/>
          <p:nvPr/>
        </p:nvGrpSpPr>
        <p:grpSpPr>
          <a:xfrm>
            <a:off x="2896852" y="1753032"/>
            <a:ext cx="1907759" cy="2811925"/>
            <a:chOff x="663215" y="2910127"/>
            <a:chExt cx="1802991" cy="2657502"/>
          </a:xfrm>
        </p:grpSpPr>
        <p:pic>
          <p:nvPicPr>
            <p:cNvPr id="32" name="Picture 31" descr="Graphical user interface, text, application&#10;&#10;Description automatically generated">
              <a:extLst>
                <a:ext uri="{FF2B5EF4-FFF2-40B4-BE49-F238E27FC236}">
                  <a16:creationId xmlns:a16="http://schemas.microsoft.com/office/drawing/2014/main" id="{FD8A5AB4-AFC5-49F7-A64F-B66C2889C5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365" y="2910127"/>
              <a:ext cx="1798841" cy="2657502"/>
            </a:xfrm>
            <a:prstGeom prst="rect">
              <a:avLst/>
            </a:prstGeom>
            <a:ln>
              <a:solidFill>
                <a:schemeClr val="bg1">
                  <a:lumMod val="50000"/>
                </a:schemeClr>
              </a:solidFill>
            </a:ln>
          </p:spPr>
        </p:pic>
        <p:sp>
          <p:nvSpPr>
            <p:cNvPr id="33" name="Rectangle 32">
              <a:extLst>
                <a:ext uri="{FF2B5EF4-FFF2-40B4-BE49-F238E27FC236}">
                  <a16:creationId xmlns:a16="http://schemas.microsoft.com/office/drawing/2014/main" id="{4808C8C0-92F1-46C0-B733-3B19AFF276A7}"/>
                </a:ext>
              </a:extLst>
            </p:cNvPr>
            <p:cNvSpPr/>
            <p:nvPr/>
          </p:nvSpPr>
          <p:spPr>
            <a:xfrm>
              <a:off x="663215" y="5164070"/>
              <a:ext cx="682201" cy="13865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grpSp>
        <p:nvGrpSpPr>
          <p:cNvPr id="11" name="Group 10">
            <a:extLst>
              <a:ext uri="{FF2B5EF4-FFF2-40B4-BE49-F238E27FC236}">
                <a16:creationId xmlns:a16="http://schemas.microsoft.com/office/drawing/2014/main" id="{BE09A2B7-2102-4E22-B4A3-C99EFCCB4231}"/>
              </a:ext>
            </a:extLst>
          </p:cNvPr>
          <p:cNvGrpSpPr/>
          <p:nvPr/>
        </p:nvGrpSpPr>
        <p:grpSpPr>
          <a:xfrm>
            <a:off x="1127087" y="6697042"/>
            <a:ext cx="5770956" cy="2907922"/>
            <a:chOff x="965254" y="3636667"/>
            <a:chExt cx="5770956" cy="2907922"/>
          </a:xfrm>
        </p:grpSpPr>
        <p:grpSp>
          <p:nvGrpSpPr>
            <p:cNvPr id="9" name="Group 8">
              <a:extLst>
                <a:ext uri="{FF2B5EF4-FFF2-40B4-BE49-F238E27FC236}">
                  <a16:creationId xmlns:a16="http://schemas.microsoft.com/office/drawing/2014/main" id="{67839297-B1DA-4F88-AA7D-63EF8690822A}"/>
                </a:ext>
              </a:extLst>
            </p:cNvPr>
            <p:cNvGrpSpPr/>
            <p:nvPr/>
          </p:nvGrpSpPr>
          <p:grpSpPr>
            <a:xfrm>
              <a:off x="965254" y="3636667"/>
              <a:ext cx="5770956" cy="2907922"/>
              <a:chOff x="555557" y="3607540"/>
              <a:chExt cx="5770956" cy="2907922"/>
            </a:xfrm>
          </p:grpSpPr>
          <p:grpSp>
            <p:nvGrpSpPr>
              <p:cNvPr id="38" name="Group 37">
                <a:extLst>
                  <a:ext uri="{FF2B5EF4-FFF2-40B4-BE49-F238E27FC236}">
                    <a16:creationId xmlns:a16="http://schemas.microsoft.com/office/drawing/2014/main" id="{67EF3EF1-239E-4F80-9757-BD35F05BF7E3}"/>
                  </a:ext>
                </a:extLst>
              </p:cNvPr>
              <p:cNvGrpSpPr/>
              <p:nvPr/>
            </p:nvGrpSpPr>
            <p:grpSpPr>
              <a:xfrm>
                <a:off x="555557" y="3607540"/>
                <a:ext cx="5770956" cy="2907922"/>
                <a:chOff x="5599099" y="3429001"/>
                <a:chExt cx="5770956" cy="2907922"/>
              </a:xfrm>
            </p:grpSpPr>
            <p:pic>
              <p:nvPicPr>
                <p:cNvPr id="54" name="Picture 53" descr="Graphical user interface, text, application, chat or text message&#10;&#10;Description automatically generated">
                  <a:extLst>
                    <a:ext uri="{FF2B5EF4-FFF2-40B4-BE49-F238E27FC236}">
                      <a16:creationId xmlns:a16="http://schemas.microsoft.com/office/drawing/2014/main" id="{70AF8698-1D12-476C-B51C-FF55F7300407}"/>
                    </a:ext>
                  </a:extLst>
                </p:cNvPr>
                <p:cNvPicPr>
                  <a:picLocks noChangeAspect="1"/>
                </p:cNvPicPr>
                <p:nvPr/>
              </p:nvPicPr>
              <p:blipFill rotWithShape="1">
                <a:blip r:embed="rId3">
                  <a:extLst>
                    <a:ext uri="{28A0092B-C50C-407E-A947-70E740481C1C}">
                      <a14:useLocalDpi xmlns:a14="http://schemas.microsoft.com/office/drawing/2010/main" val="0"/>
                    </a:ext>
                  </a:extLst>
                </a:blip>
                <a:srcRect r="1390" b="4011"/>
                <a:stretch/>
              </p:blipFill>
              <p:spPr>
                <a:xfrm>
                  <a:off x="8955142" y="3641348"/>
                  <a:ext cx="2414913" cy="2695575"/>
                </a:xfrm>
                <a:prstGeom prst="rect">
                  <a:avLst/>
                </a:prstGeom>
                <a:ln>
                  <a:solidFill>
                    <a:schemeClr val="bg1">
                      <a:lumMod val="50000"/>
                    </a:schemeClr>
                  </a:solidFill>
                </a:ln>
              </p:spPr>
            </p:pic>
            <p:grpSp>
              <p:nvGrpSpPr>
                <p:cNvPr id="55" name="Group 54">
                  <a:extLst>
                    <a:ext uri="{FF2B5EF4-FFF2-40B4-BE49-F238E27FC236}">
                      <a16:creationId xmlns:a16="http://schemas.microsoft.com/office/drawing/2014/main" id="{B55E2778-72C8-4BA6-9A88-B61CF518F1A9}"/>
                    </a:ext>
                  </a:extLst>
                </p:cNvPr>
                <p:cNvGrpSpPr/>
                <p:nvPr/>
              </p:nvGrpSpPr>
              <p:grpSpPr>
                <a:xfrm>
                  <a:off x="5599099" y="3429001"/>
                  <a:ext cx="2893704" cy="2907922"/>
                  <a:chOff x="2995414" y="3521758"/>
                  <a:chExt cx="2893704" cy="2907922"/>
                </a:xfrm>
              </p:grpSpPr>
              <p:pic>
                <p:nvPicPr>
                  <p:cNvPr id="58" name="Picture 57" descr="Graphical user interface, text, application, chat or text message&#10;&#10;Description automatically generated">
                    <a:extLst>
                      <a:ext uri="{FF2B5EF4-FFF2-40B4-BE49-F238E27FC236}">
                        <a16:creationId xmlns:a16="http://schemas.microsoft.com/office/drawing/2014/main" id="{382A2ED3-0707-472A-B1E4-6FBBEA899052}"/>
                      </a:ext>
                    </a:extLst>
                  </p:cNvPr>
                  <p:cNvPicPr>
                    <a:picLocks noChangeAspect="1"/>
                  </p:cNvPicPr>
                  <p:nvPr/>
                </p:nvPicPr>
                <p:blipFill rotWithShape="1">
                  <a:blip r:embed="rId4">
                    <a:extLst>
                      <a:ext uri="{28A0092B-C50C-407E-A947-70E740481C1C}">
                        <a14:useLocalDpi xmlns:a14="http://schemas.microsoft.com/office/drawing/2010/main" val="0"/>
                      </a:ext>
                    </a:extLst>
                  </a:blip>
                  <a:srcRect r="3157" b="3679"/>
                  <a:stretch/>
                </p:blipFill>
                <p:spPr>
                  <a:xfrm>
                    <a:off x="2995414" y="3521758"/>
                    <a:ext cx="2893704" cy="2907922"/>
                  </a:xfrm>
                  <a:prstGeom prst="rect">
                    <a:avLst/>
                  </a:prstGeom>
                  <a:ln>
                    <a:solidFill>
                      <a:schemeClr val="bg1">
                        <a:lumMod val="50000"/>
                      </a:schemeClr>
                    </a:solidFill>
                  </a:ln>
                </p:spPr>
              </p:pic>
              <p:sp>
                <p:nvSpPr>
                  <p:cNvPr id="59" name="Rectangle 58">
                    <a:extLst>
                      <a:ext uri="{FF2B5EF4-FFF2-40B4-BE49-F238E27FC236}">
                        <a16:creationId xmlns:a16="http://schemas.microsoft.com/office/drawing/2014/main" id="{0FB765EB-1374-4FC0-BB77-65503A89814B}"/>
                      </a:ext>
                    </a:extLst>
                  </p:cNvPr>
                  <p:cNvSpPr/>
                  <p:nvPr/>
                </p:nvSpPr>
                <p:spPr>
                  <a:xfrm>
                    <a:off x="3052563" y="4032263"/>
                    <a:ext cx="1460958" cy="24282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cxnSp>
              <p:nvCxnSpPr>
                <p:cNvPr id="56" name="Straight Connector 55">
                  <a:extLst>
                    <a:ext uri="{FF2B5EF4-FFF2-40B4-BE49-F238E27FC236}">
                      <a16:creationId xmlns:a16="http://schemas.microsoft.com/office/drawing/2014/main" id="{C48FE266-8817-4CEB-85A7-BC7B1534F841}"/>
                    </a:ext>
                  </a:extLst>
                </p:cNvPr>
                <p:cNvCxnSpPr>
                  <a:cxnSpLocks/>
                </p:cNvCxnSpPr>
                <p:nvPr/>
              </p:nvCxnSpPr>
              <p:spPr>
                <a:xfrm flipV="1">
                  <a:off x="7117206" y="3641348"/>
                  <a:ext cx="1837936" cy="27910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0A9CC20-9725-4B4B-BCAE-5FDF7DEA2A13}"/>
                    </a:ext>
                  </a:extLst>
                </p:cNvPr>
                <p:cNvCxnSpPr>
                  <a:cxnSpLocks/>
                </p:cNvCxnSpPr>
                <p:nvPr/>
              </p:nvCxnSpPr>
              <p:spPr>
                <a:xfrm>
                  <a:off x="5656248" y="4201384"/>
                  <a:ext cx="3298894" cy="21355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3" name="Rectangle 52">
                <a:extLst>
                  <a:ext uri="{FF2B5EF4-FFF2-40B4-BE49-F238E27FC236}">
                    <a16:creationId xmlns:a16="http://schemas.microsoft.com/office/drawing/2014/main" id="{500AF12F-EF08-4E2D-9266-C80B1F29D7B2}"/>
                  </a:ext>
                </a:extLst>
              </p:cNvPr>
              <p:cNvSpPr/>
              <p:nvPr/>
            </p:nvSpPr>
            <p:spPr>
              <a:xfrm>
                <a:off x="5241751" y="6249096"/>
                <a:ext cx="526321" cy="25690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69" name="Rectangle 68">
              <a:extLst>
                <a:ext uri="{FF2B5EF4-FFF2-40B4-BE49-F238E27FC236}">
                  <a16:creationId xmlns:a16="http://schemas.microsoft.com/office/drawing/2014/main" id="{197B9BC7-3427-4C8E-A857-F16B84F690AC}"/>
                </a:ext>
              </a:extLst>
            </p:cNvPr>
            <p:cNvSpPr/>
            <p:nvPr/>
          </p:nvSpPr>
          <p:spPr>
            <a:xfrm>
              <a:off x="3241021" y="5095875"/>
              <a:ext cx="578265" cy="22263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0" name="Rectangle 69">
              <a:extLst>
                <a:ext uri="{FF2B5EF4-FFF2-40B4-BE49-F238E27FC236}">
                  <a16:creationId xmlns:a16="http://schemas.microsoft.com/office/drawing/2014/main" id="{AA5BCF51-30CD-4F50-A7EF-1B7A6BD855B5}"/>
                </a:ext>
              </a:extLst>
            </p:cNvPr>
            <p:cNvSpPr/>
            <p:nvPr/>
          </p:nvSpPr>
          <p:spPr>
            <a:xfrm>
              <a:off x="3375837" y="5708914"/>
              <a:ext cx="366823" cy="22263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4" name="TextBox 23">
            <a:extLst>
              <a:ext uri="{FF2B5EF4-FFF2-40B4-BE49-F238E27FC236}">
                <a16:creationId xmlns:a16="http://schemas.microsoft.com/office/drawing/2014/main" id="{6F2AC4EF-80C6-46AA-94CB-2963D6A7CA72}"/>
              </a:ext>
            </a:extLst>
          </p:cNvPr>
          <p:cNvSpPr txBox="1"/>
          <p:nvPr/>
        </p:nvSpPr>
        <p:spPr>
          <a:xfrm>
            <a:off x="5283244" y="2394647"/>
            <a:ext cx="2270081" cy="646331"/>
          </a:xfrm>
          <a:prstGeom prst="rect">
            <a:avLst/>
          </a:prstGeom>
          <a:noFill/>
        </p:spPr>
        <p:txBody>
          <a:bodyPr wrap="square" rtlCol="0">
            <a:spAutoFit/>
          </a:bodyPr>
          <a:lstStyle/>
          <a:p>
            <a:r>
              <a:rPr lang="en-US" sz="1200" b="1" dirty="0">
                <a:latin typeface="Segoe UI" panose="020B0502040204020203" pitchFamily="34" charset="0"/>
                <a:cs typeface="Segoe UI" panose="020B0502040204020203" pitchFamily="34" charset="0"/>
              </a:rPr>
              <a:t>NOTE</a:t>
            </a:r>
            <a:r>
              <a:rPr lang="en-US" sz="1200" dirty="0">
                <a:latin typeface="Segoe UI" panose="020B0502040204020203" pitchFamily="34" charset="0"/>
                <a:cs typeface="Segoe UI" panose="020B0502040204020203" pitchFamily="34" charset="0"/>
              </a:rPr>
              <a:t>: This process requires the installation of the Monterrey OS from Mac.</a:t>
            </a:r>
          </a:p>
        </p:txBody>
      </p:sp>
    </p:spTree>
    <p:extLst>
      <p:ext uri="{BB962C8B-B14F-4D97-AF65-F5344CB8AC3E}">
        <p14:creationId xmlns:p14="http://schemas.microsoft.com/office/powerpoint/2010/main" val="2264794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19075" y="105713"/>
            <a:ext cx="6410325" cy="830997"/>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File Sharing &amp; File Sharing Permissions From Your Desktop for Windows Device</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745A9A1-94A5-45E9-BE4F-9CF9938EE6FE}"/>
              </a:ext>
            </a:extLst>
          </p:cNvPr>
          <p:cNvSpPr/>
          <p:nvPr/>
        </p:nvSpPr>
        <p:spPr>
          <a:xfrm>
            <a:off x="148139" y="1050151"/>
            <a:ext cx="7405186" cy="6324808"/>
          </a:xfrm>
          <a:prstGeom prst="rect">
            <a:avLst/>
          </a:prstGeom>
          <a:noFill/>
          <a:ln>
            <a:noFill/>
          </a:ln>
        </p:spPr>
        <p:txBody>
          <a:bodyPr wrap="square">
            <a:spAutoFit/>
          </a:bodyPr>
          <a:lstStyle/>
          <a:p>
            <a:pPr>
              <a:spcBef>
                <a:spcPts val="600"/>
              </a:spcBef>
              <a:spcAft>
                <a:spcPts val="600"/>
              </a:spcAft>
            </a:pPr>
            <a:r>
              <a:rPr lang="en-US" sz="1200" dirty="0">
                <a:latin typeface="Segoe UI" panose="020B0502040204020203" pitchFamily="34" charset="0"/>
                <a:ea typeface="Verdana" panose="020B0604030504040204" pitchFamily="34" charset="0"/>
              </a:rPr>
              <a:t>Navigate to the document within your </a:t>
            </a:r>
            <a:r>
              <a:rPr lang="en-US" sz="1200" b="1" dirty="0">
                <a:latin typeface="Segoe UI" panose="020B0502040204020203" pitchFamily="34" charset="0"/>
                <a:ea typeface="Verdana" panose="020B0604030504040204" pitchFamily="34" charset="0"/>
              </a:rPr>
              <a:t>OneDrive App from your Desktop.</a:t>
            </a:r>
          </a:p>
          <a:p>
            <a:pPr>
              <a:spcBef>
                <a:spcPts val="600"/>
              </a:spcBef>
              <a:spcAft>
                <a:spcPts val="600"/>
              </a:spcAft>
            </a:pPr>
            <a:r>
              <a:rPr lang="en-US" sz="1200" dirty="0">
                <a:latin typeface="Segoe UI" panose="020B0502040204020203" pitchFamily="34" charset="0"/>
                <a:ea typeface="Verdana" panose="020B0604030504040204" pitchFamily="34" charset="0"/>
              </a:rPr>
              <a:t>Right-click the document and select </a:t>
            </a:r>
            <a:r>
              <a:rPr lang="en-US" sz="1200" b="1" dirty="0">
                <a:latin typeface="Segoe UI" panose="020B0502040204020203" pitchFamily="34" charset="0"/>
                <a:ea typeface="Verdana" panose="020B0604030504040204" pitchFamily="34" charset="0"/>
              </a:rPr>
              <a:t>Show more options</a:t>
            </a:r>
            <a:r>
              <a:rPr lang="en-US" sz="1200" dirty="0">
                <a:latin typeface="Segoe UI" panose="020B0502040204020203" pitchFamily="34" charset="0"/>
                <a:ea typeface="Verdana" panose="020B0604030504040204" pitchFamily="34" charset="0"/>
              </a:rPr>
              <a:t> near the bottom of the menu. Next, click </a:t>
            </a:r>
            <a:r>
              <a:rPr lang="en-US" sz="1200" b="1" dirty="0">
                <a:latin typeface="Segoe UI" panose="020B0502040204020203" pitchFamily="34" charset="0"/>
                <a:ea typeface="Verdana" panose="020B0604030504040204" pitchFamily="34" charset="0"/>
              </a:rPr>
              <a:t>Share</a:t>
            </a:r>
            <a:r>
              <a:rPr lang="en-US" sz="1200" dirty="0">
                <a:latin typeface="Segoe UI" panose="020B0502040204020203" pitchFamily="34" charset="0"/>
                <a:ea typeface="Verdana" panose="020B0604030504040204" pitchFamily="34" charset="0"/>
              </a:rPr>
              <a:t>.</a:t>
            </a: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endParaRPr lang="en-US" sz="1200" dirty="0">
              <a:latin typeface="Segoe UI" panose="020B0502040204020203" pitchFamily="34" charset="0"/>
              <a:ea typeface="Verdana" panose="020B0604030504040204" pitchFamily="34" charset="0"/>
            </a:endParaRPr>
          </a:p>
          <a:p>
            <a:pPr>
              <a:spcBef>
                <a:spcPts val="600"/>
              </a:spcBef>
              <a:spcAft>
                <a:spcPts val="600"/>
              </a:spcAft>
            </a:pPr>
            <a:r>
              <a:rPr lang="en-US" sz="1200" dirty="0">
                <a:latin typeface="Segoe UI" panose="020B0502040204020203" pitchFamily="34" charset="0"/>
                <a:ea typeface="Verdana" panose="020B0604030504040204" pitchFamily="34" charset="0"/>
              </a:rPr>
              <a:t>When the </a:t>
            </a:r>
            <a:r>
              <a:rPr lang="en-US" sz="1200" b="1" dirty="0">
                <a:latin typeface="Segoe UI" panose="020B0502040204020203" pitchFamily="34" charset="0"/>
                <a:ea typeface="Verdana" panose="020B0604030504040204" pitchFamily="34" charset="0"/>
              </a:rPr>
              <a:t>Send Link Dialog Box opens</a:t>
            </a:r>
            <a:r>
              <a:rPr lang="en-US" sz="1200" dirty="0">
                <a:latin typeface="Segoe UI" panose="020B0502040204020203" pitchFamily="34" charset="0"/>
                <a:ea typeface="Verdana" panose="020B0604030504040204" pitchFamily="34" charset="0"/>
              </a:rPr>
              <a:t>, you can edit sharing permissions                                                                   by clicking </a:t>
            </a:r>
            <a:r>
              <a:rPr lang="en-US" sz="1200" b="1" dirty="0">
                <a:latin typeface="Segoe UI" panose="020B0502040204020203" pitchFamily="34" charset="0"/>
                <a:ea typeface="Verdana" panose="020B0604030504040204" pitchFamily="34" charset="0"/>
              </a:rPr>
              <a:t>Anyone with the link can view</a:t>
            </a:r>
            <a:r>
              <a:rPr lang="en-US" sz="1200" dirty="0">
                <a:latin typeface="Segoe UI" panose="020B0502040204020203" pitchFamily="34" charset="0"/>
                <a:ea typeface="Verdana" panose="020B0604030504040204" pitchFamily="34" charset="0"/>
              </a:rPr>
              <a:t>, or the drop down menu by the pencil</a:t>
            </a:r>
            <a:r>
              <a:rPr lang="en-US" sz="1200" b="1" dirty="0">
                <a:latin typeface="Segoe UI" panose="020B0502040204020203" pitchFamily="34" charset="0"/>
                <a:ea typeface="Verdana" panose="020B0604030504040204" pitchFamily="34" charset="0"/>
              </a:rPr>
              <a:t>.</a:t>
            </a:r>
          </a:p>
          <a:p>
            <a:pPr lvl="1">
              <a:spcBef>
                <a:spcPts val="600"/>
              </a:spcBef>
              <a:spcAft>
                <a:spcPts val="600"/>
              </a:spcAft>
            </a:pPr>
            <a:r>
              <a:rPr lang="en-US" sz="1200" dirty="0">
                <a:latin typeface="Segoe UI" panose="020B0502040204020203" pitchFamily="34" charset="0"/>
                <a:ea typeface="Verdana" panose="020B0604030504040204" pitchFamily="34" charset="0"/>
              </a:rPr>
              <a:t>In the </a:t>
            </a:r>
            <a:r>
              <a:rPr lang="en-US" sz="1200" b="1" dirty="0">
                <a:latin typeface="Segoe UI" panose="020B0502040204020203" pitchFamily="34" charset="0"/>
                <a:ea typeface="Verdana" panose="020B0604030504040204" pitchFamily="34" charset="0"/>
              </a:rPr>
              <a:t>Link Settings</a:t>
            </a:r>
            <a:r>
              <a:rPr lang="en-US" sz="1200" dirty="0">
                <a:latin typeface="Segoe UI" panose="020B0502040204020203" pitchFamily="34" charset="0"/>
                <a:ea typeface="Verdana" panose="020B0604030504040204" pitchFamily="34" charset="0"/>
              </a:rPr>
              <a:t>, decide the permissions as well as editing                                                       rights, download blocking or set a password.</a:t>
            </a:r>
          </a:p>
          <a:p>
            <a:pPr lvl="1">
              <a:spcBef>
                <a:spcPts val="600"/>
              </a:spcBef>
              <a:spcAft>
                <a:spcPts val="600"/>
              </a:spcAft>
            </a:pPr>
            <a:r>
              <a:rPr lang="en-US" sz="1200" dirty="0">
                <a:latin typeface="Segoe UI" panose="020B0502040204020203" pitchFamily="34" charset="0"/>
                <a:ea typeface="Verdana" panose="020B0604030504040204" pitchFamily="34" charset="0"/>
              </a:rPr>
              <a:t>Once complete, click </a:t>
            </a:r>
            <a:r>
              <a:rPr lang="en-US" sz="1200" b="1" dirty="0">
                <a:latin typeface="Segoe UI" panose="020B0502040204020203" pitchFamily="34" charset="0"/>
                <a:ea typeface="Verdana" panose="020B0604030504040204" pitchFamily="34" charset="0"/>
              </a:rPr>
              <a:t>Apply.</a:t>
            </a:r>
          </a:p>
          <a:p>
            <a:pPr>
              <a:spcBef>
                <a:spcPts val="600"/>
              </a:spcBef>
              <a:spcAft>
                <a:spcPts val="600"/>
              </a:spcAft>
            </a:pPr>
            <a:r>
              <a:rPr lang="en-US" sz="1200" dirty="0">
                <a:latin typeface="Segoe UI" panose="020B0502040204020203" pitchFamily="34" charset="0"/>
                <a:cs typeface="Segoe UI" panose="020B0502040204020203" pitchFamily="34" charset="0"/>
              </a:rPr>
              <a:t>Back in the </a:t>
            </a:r>
            <a:r>
              <a:rPr lang="en-US" sz="1200" b="1" dirty="0">
                <a:latin typeface="Segoe UI" panose="020B0502040204020203" pitchFamily="34" charset="0"/>
                <a:cs typeface="Segoe UI" panose="020B0502040204020203" pitchFamily="34" charset="0"/>
              </a:rPr>
              <a:t>Share Link</a:t>
            </a:r>
            <a:r>
              <a:rPr lang="en-US" sz="1200" dirty="0">
                <a:latin typeface="Segoe UI" panose="020B0502040204020203" pitchFamily="34" charset="0"/>
                <a:cs typeface="Segoe UI" panose="020B0502040204020203" pitchFamily="34" charset="0"/>
              </a:rPr>
              <a:t> Dialog Box, you can send the link </a:t>
            </a:r>
          </a:p>
          <a:p>
            <a:pPr>
              <a:spcBef>
                <a:spcPts val="600"/>
              </a:spcBef>
              <a:spcAft>
                <a:spcPts val="600"/>
              </a:spcAft>
            </a:pPr>
            <a:r>
              <a:rPr lang="en-US" sz="1200" dirty="0">
                <a:latin typeface="Segoe UI" panose="020B0502040204020203" pitchFamily="34" charset="0"/>
                <a:cs typeface="Segoe UI" panose="020B0502040204020203" pitchFamily="34" charset="0"/>
              </a:rPr>
              <a:t>via email by clicking </a:t>
            </a:r>
            <a:r>
              <a:rPr lang="en-US" sz="1200" b="1" dirty="0">
                <a:latin typeface="Segoe UI" panose="020B0502040204020203" pitchFamily="34" charset="0"/>
                <a:cs typeface="Segoe UI" panose="020B0502040204020203" pitchFamily="34" charset="0"/>
              </a:rPr>
              <a:t>Send</a:t>
            </a:r>
            <a:r>
              <a:rPr lang="en-US" sz="1200" dirty="0">
                <a:latin typeface="Segoe UI" panose="020B0502040204020203" pitchFamily="34" charset="0"/>
                <a:cs typeface="Segoe UI" panose="020B0502040204020203" pitchFamily="34" charset="0"/>
              </a:rPr>
              <a:t>, or you can copy the link by  </a:t>
            </a:r>
          </a:p>
          <a:p>
            <a:pPr>
              <a:spcBef>
                <a:spcPts val="600"/>
              </a:spcBef>
              <a:spcAft>
                <a:spcPts val="600"/>
              </a:spcAft>
            </a:pPr>
            <a:r>
              <a:rPr lang="en-US" sz="1200" dirty="0">
                <a:latin typeface="Segoe UI" panose="020B0502040204020203" pitchFamily="34" charset="0"/>
                <a:cs typeface="Segoe UI" panose="020B0502040204020203" pitchFamily="34" charset="0"/>
              </a:rPr>
              <a:t>clicking on </a:t>
            </a:r>
            <a:r>
              <a:rPr lang="en-US" sz="1200" b="1" dirty="0">
                <a:latin typeface="Segoe UI" panose="020B0502040204020203" pitchFamily="34" charset="0"/>
                <a:cs typeface="Segoe UI" panose="020B0502040204020203" pitchFamily="34" charset="0"/>
              </a:rPr>
              <a:t>Copy</a:t>
            </a:r>
            <a:r>
              <a:rPr lang="en-US" sz="1200" dirty="0">
                <a:latin typeface="Segoe UI" panose="020B0502040204020203" pitchFamily="34" charset="0"/>
                <a:cs typeface="Segoe UI" panose="020B0502040204020203" pitchFamily="34" charset="0"/>
              </a:rPr>
              <a:t>, and then paste in a chat or document.</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p:txBody>
      </p:sp>
      <p:pic>
        <p:nvPicPr>
          <p:cNvPr id="4" name="Picture 3">
            <a:extLst>
              <a:ext uri="{FF2B5EF4-FFF2-40B4-BE49-F238E27FC236}">
                <a16:creationId xmlns:a16="http://schemas.microsoft.com/office/drawing/2014/main" id="{80AA6B80-EE18-28E1-A3A0-1A1129FD5684}"/>
              </a:ext>
            </a:extLst>
          </p:cNvPr>
          <p:cNvPicPr>
            <a:picLocks noChangeAspect="1"/>
          </p:cNvPicPr>
          <p:nvPr/>
        </p:nvPicPr>
        <p:blipFill>
          <a:blip r:embed="rId2"/>
          <a:stretch>
            <a:fillRect/>
          </a:stretch>
        </p:blipFill>
        <p:spPr>
          <a:xfrm>
            <a:off x="822691" y="1799220"/>
            <a:ext cx="1676486" cy="2089257"/>
          </a:xfrm>
          <a:prstGeom prst="rect">
            <a:avLst/>
          </a:prstGeom>
          <a:ln>
            <a:solidFill>
              <a:schemeClr val="bg2">
                <a:lumMod val="50000"/>
              </a:schemeClr>
            </a:solidFill>
          </a:ln>
        </p:spPr>
      </p:pic>
      <p:pic>
        <p:nvPicPr>
          <p:cNvPr id="6" name="Picture 5">
            <a:extLst>
              <a:ext uri="{FF2B5EF4-FFF2-40B4-BE49-F238E27FC236}">
                <a16:creationId xmlns:a16="http://schemas.microsoft.com/office/drawing/2014/main" id="{F073045D-1486-71C9-8C2A-7987B305CED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8187" y="1663803"/>
            <a:ext cx="1454047" cy="2808718"/>
          </a:xfrm>
          <a:prstGeom prst="rect">
            <a:avLst/>
          </a:prstGeom>
          <a:ln w="28575">
            <a:solidFill>
              <a:srgbClr val="92D050"/>
            </a:solidFill>
          </a:ln>
        </p:spPr>
      </p:pic>
      <p:sp>
        <p:nvSpPr>
          <p:cNvPr id="7" name="Rectangle 6">
            <a:extLst>
              <a:ext uri="{FF2B5EF4-FFF2-40B4-BE49-F238E27FC236}">
                <a16:creationId xmlns:a16="http://schemas.microsoft.com/office/drawing/2014/main" id="{D5614DF9-EFDB-A89E-C780-5F12D129DF59}"/>
              </a:ext>
            </a:extLst>
          </p:cNvPr>
          <p:cNvSpPr/>
          <p:nvPr/>
        </p:nvSpPr>
        <p:spPr>
          <a:xfrm>
            <a:off x="822691" y="3639247"/>
            <a:ext cx="1676486" cy="21878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AC18F4-412C-9793-2659-7B571AD275B6}"/>
              </a:ext>
            </a:extLst>
          </p:cNvPr>
          <p:cNvSpPr/>
          <p:nvPr/>
        </p:nvSpPr>
        <p:spPr>
          <a:xfrm>
            <a:off x="4066342" y="2155837"/>
            <a:ext cx="502011" cy="15073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00EB82DF-9E6C-3A6D-7FD7-8B4E09461962}"/>
              </a:ext>
            </a:extLst>
          </p:cNvPr>
          <p:cNvCxnSpPr>
            <a:cxnSpLocks/>
          </p:cNvCxnSpPr>
          <p:nvPr/>
        </p:nvCxnSpPr>
        <p:spPr>
          <a:xfrm flipV="1">
            <a:off x="2499177" y="2748506"/>
            <a:ext cx="1558481" cy="102721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BAABBB1-28D2-D47D-E170-BB400EABE972}"/>
              </a:ext>
            </a:extLst>
          </p:cNvPr>
          <p:cNvPicPr>
            <a:picLocks noChangeAspect="1"/>
          </p:cNvPicPr>
          <p:nvPr/>
        </p:nvPicPr>
        <p:blipFill>
          <a:blip r:embed="rId4"/>
          <a:stretch>
            <a:fillRect/>
          </a:stretch>
        </p:blipFill>
        <p:spPr>
          <a:xfrm>
            <a:off x="268362" y="7183947"/>
            <a:ext cx="3269308" cy="3221026"/>
          </a:xfrm>
          <a:prstGeom prst="rect">
            <a:avLst/>
          </a:prstGeom>
          <a:ln>
            <a:solidFill>
              <a:schemeClr val="bg2">
                <a:lumMod val="50000"/>
              </a:schemeClr>
            </a:solidFill>
          </a:ln>
        </p:spPr>
      </p:pic>
      <p:pic>
        <p:nvPicPr>
          <p:cNvPr id="16" name="Picture 15">
            <a:extLst>
              <a:ext uri="{FF2B5EF4-FFF2-40B4-BE49-F238E27FC236}">
                <a16:creationId xmlns:a16="http://schemas.microsoft.com/office/drawing/2014/main" id="{36845EE4-18E9-B89E-DEE1-F1C3802CDE1B}"/>
              </a:ext>
            </a:extLst>
          </p:cNvPr>
          <p:cNvPicPr>
            <a:picLocks noChangeAspect="1"/>
          </p:cNvPicPr>
          <p:nvPr/>
        </p:nvPicPr>
        <p:blipFill>
          <a:blip r:embed="rId5"/>
          <a:stretch>
            <a:fillRect/>
          </a:stretch>
        </p:blipFill>
        <p:spPr>
          <a:xfrm>
            <a:off x="4229006" y="6101159"/>
            <a:ext cx="2997354" cy="3530781"/>
          </a:xfrm>
          <a:prstGeom prst="rect">
            <a:avLst/>
          </a:prstGeom>
          <a:ln>
            <a:solidFill>
              <a:schemeClr val="bg2">
                <a:lumMod val="50000"/>
              </a:schemeClr>
            </a:solidFill>
          </a:ln>
        </p:spPr>
      </p:pic>
      <p:sp>
        <p:nvSpPr>
          <p:cNvPr id="53" name="Rectangle 52">
            <a:extLst>
              <a:ext uri="{FF2B5EF4-FFF2-40B4-BE49-F238E27FC236}">
                <a16:creationId xmlns:a16="http://schemas.microsoft.com/office/drawing/2014/main" id="{500AF12F-EF08-4E2D-9266-C80B1F29D7B2}"/>
              </a:ext>
            </a:extLst>
          </p:cNvPr>
          <p:cNvSpPr/>
          <p:nvPr/>
        </p:nvSpPr>
        <p:spPr>
          <a:xfrm>
            <a:off x="5893492" y="9208546"/>
            <a:ext cx="735908" cy="42339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9" name="Rectangle 68">
            <a:extLst>
              <a:ext uri="{FF2B5EF4-FFF2-40B4-BE49-F238E27FC236}">
                <a16:creationId xmlns:a16="http://schemas.microsoft.com/office/drawing/2014/main" id="{197B9BC7-3427-4C8E-A857-F16B84F690AC}"/>
              </a:ext>
            </a:extLst>
          </p:cNvPr>
          <p:cNvSpPr/>
          <p:nvPr/>
        </p:nvSpPr>
        <p:spPr>
          <a:xfrm>
            <a:off x="665949" y="7942593"/>
            <a:ext cx="1567507" cy="22424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0" name="Rectangle 69">
            <a:extLst>
              <a:ext uri="{FF2B5EF4-FFF2-40B4-BE49-F238E27FC236}">
                <a16:creationId xmlns:a16="http://schemas.microsoft.com/office/drawing/2014/main" id="{AA5BCF51-30CD-4F50-A7EF-1B7A6BD855B5}"/>
              </a:ext>
            </a:extLst>
          </p:cNvPr>
          <p:cNvSpPr/>
          <p:nvPr/>
        </p:nvSpPr>
        <p:spPr>
          <a:xfrm>
            <a:off x="2808991" y="9024362"/>
            <a:ext cx="607977" cy="3121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39" name="Rectangle 38">
            <a:extLst>
              <a:ext uri="{FF2B5EF4-FFF2-40B4-BE49-F238E27FC236}">
                <a16:creationId xmlns:a16="http://schemas.microsoft.com/office/drawing/2014/main" id="{EA93FA16-E6BC-FBBF-CB66-6E179A31FEC4}"/>
              </a:ext>
            </a:extLst>
          </p:cNvPr>
          <p:cNvSpPr/>
          <p:nvPr/>
        </p:nvSpPr>
        <p:spPr>
          <a:xfrm>
            <a:off x="2808992" y="9872923"/>
            <a:ext cx="615246" cy="3121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Tree>
    <p:extLst>
      <p:ext uri="{BB962C8B-B14F-4D97-AF65-F5344CB8AC3E}">
        <p14:creationId xmlns:p14="http://schemas.microsoft.com/office/powerpoint/2010/main" val="1773752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19075" y="105713"/>
            <a:ext cx="6410325" cy="830997"/>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File Sharing &amp; File Sharing Permissions From Your Web Browser</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6745A9A1-94A5-45E9-BE4F-9CF9938EE6FE}"/>
              </a:ext>
            </a:extLst>
          </p:cNvPr>
          <p:cNvSpPr/>
          <p:nvPr/>
        </p:nvSpPr>
        <p:spPr>
          <a:xfrm>
            <a:off x="104107" y="1666420"/>
            <a:ext cx="4644578" cy="3339376"/>
          </a:xfrm>
          <a:prstGeom prst="rect">
            <a:avLst/>
          </a:prstGeom>
          <a:noFill/>
          <a:ln>
            <a:noFill/>
          </a:ln>
        </p:spPr>
        <p:txBody>
          <a:bodyPr wrap="square">
            <a:spAutoFit/>
          </a:bodyPr>
          <a:lstStyle/>
          <a:p>
            <a:pPr>
              <a:spcBef>
                <a:spcPts val="600"/>
              </a:spcBef>
              <a:spcAft>
                <a:spcPts val="600"/>
              </a:spcAft>
            </a:pPr>
            <a:r>
              <a:rPr lang="en-US" sz="1200" dirty="0">
                <a:latin typeface="Segoe UI" panose="020B0502040204020203" pitchFamily="34" charset="0"/>
                <a:ea typeface="Verdana" panose="020B0604030504040204" pitchFamily="34" charset="0"/>
              </a:rPr>
              <a:t>Navigate to the document within your </a:t>
            </a:r>
            <a:r>
              <a:rPr lang="en-US" sz="1200" b="1" dirty="0">
                <a:latin typeface="Segoe UI" panose="020B0502040204020203" pitchFamily="34" charset="0"/>
                <a:ea typeface="Verdana" panose="020B0604030504040204" pitchFamily="34" charset="0"/>
              </a:rPr>
              <a:t>OneDrive Online </a:t>
            </a:r>
            <a:r>
              <a:rPr lang="en-US" sz="1200" dirty="0">
                <a:latin typeface="Segoe UI" panose="020B0502040204020203" pitchFamily="34" charset="0"/>
                <a:ea typeface="Verdana" panose="020B0604030504040204" pitchFamily="34" charset="0"/>
              </a:rPr>
              <a:t>that                                                                     you’d like to share.</a:t>
            </a:r>
          </a:p>
          <a:p>
            <a:pPr>
              <a:spcBef>
                <a:spcPts val="600"/>
              </a:spcBef>
              <a:spcAft>
                <a:spcPts val="600"/>
              </a:spcAft>
            </a:pPr>
            <a:r>
              <a:rPr lang="en-US" sz="1200" dirty="0">
                <a:latin typeface="Segoe UI" panose="020B0502040204020203" pitchFamily="34" charset="0"/>
                <a:ea typeface="Verdana" panose="020B0604030504040204" pitchFamily="34" charset="0"/>
              </a:rPr>
              <a:t>Right-click the document and select </a:t>
            </a:r>
            <a:r>
              <a:rPr lang="en-US" sz="1200" b="1" dirty="0">
                <a:latin typeface="Segoe UI" panose="020B0502040204020203" pitchFamily="34" charset="0"/>
                <a:ea typeface="Verdana" panose="020B0604030504040204" pitchFamily="34" charset="0"/>
              </a:rPr>
              <a:t>Share</a:t>
            </a:r>
            <a:r>
              <a:rPr lang="en-US" sz="1200" dirty="0">
                <a:latin typeface="Segoe UI" panose="020B0502040204020203" pitchFamily="34" charset="0"/>
                <a:ea typeface="Verdana" panose="020B0604030504040204" pitchFamily="34" charset="0"/>
              </a:rPr>
              <a:t> near the top of the menu.</a:t>
            </a:r>
          </a:p>
          <a:p>
            <a:pPr>
              <a:spcBef>
                <a:spcPts val="600"/>
              </a:spcBef>
              <a:spcAft>
                <a:spcPts val="600"/>
              </a:spcAft>
            </a:pPr>
            <a:r>
              <a:rPr lang="en-US" sz="1200" dirty="0">
                <a:latin typeface="Segoe UI" panose="020B0502040204020203" pitchFamily="34" charset="0"/>
                <a:ea typeface="Verdana" panose="020B0604030504040204" pitchFamily="34" charset="0"/>
              </a:rPr>
              <a:t>When the </a:t>
            </a:r>
            <a:r>
              <a:rPr lang="en-US" sz="1200" b="1" dirty="0">
                <a:latin typeface="Segoe UI" panose="020B0502040204020203" pitchFamily="34" charset="0"/>
                <a:ea typeface="Verdana" panose="020B0604030504040204" pitchFamily="34" charset="0"/>
              </a:rPr>
              <a:t>Send Link Dialog Box opens</a:t>
            </a:r>
            <a:r>
              <a:rPr lang="en-US" sz="1200" dirty="0">
                <a:latin typeface="Segoe UI" panose="020B0502040204020203" pitchFamily="34" charset="0"/>
                <a:ea typeface="Verdana" panose="020B0604030504040204" pitchFamily="34" charset="0"/>
              </a:rPr>
              <a:t>, you can edit sharing                                                                  permissions by clicking </a:t>
            </a:r>
            <a:r>
              <a:rPr lang="en-US" sz="1200" b="1" dirty="0">
                <a:latin typeface="Segoe UI" panose="020B0502040204020203" pitchFamily="34" charset="0"/>
                <a:ea typeface="Verdana" panose="020B0604030504040204" pitchFamily="34" charset="0"/>
              </a:rPr>
              <a:t>People you specify can view.</a:t>
            </a:r>
          </a:p>
          <a:p>
            <a:pPr lvl="1">
              <a:spcBef>
                <a:spcPts val="600"/>
              </a:spcBef>
              <a:spcAft>
                <a:spcPts val="600"/>
              </a:spcAft>
            </a:pPr>
            <a:r>
              <a:rPr lang="en-US" sz="1200" dirty="0">
                <a:latin typeface="Segoe UI" panose="020B0502040204020203" pitchFamily="34" charset="0"/>
                <a:ea typeface="Verdana" panose="020B0604030504040204" pitchFamily="34" charset="0"/>
              </a:rPr>
              <a:t>In the </a:t>
            </a:r>
            <a:r>
              <a:rPr lang="en-US" sz="1200" b="1" dirty="0">
                <a:latin typeface="Segoe UI" panose="020B0502040204020203" pitchFamily="34" charset="0"/>
                <a:ea typeface="Verdana" panose="020B0604030504040204" pitchFamily="34" charset="0"/>
              </a:rPr>
              <a:t>Link Settings</a:t>
            </a:r>
            <a:r>
              <a:rPr lang="en-US" sz="1200" dirty="0">
                <a:latin typeface="Segoe UI" panose="020B0502040204020203" pitchFamily="34" charset="0"/>
                <a:ea typeface="Verdana" panose="020B0604030504040204" pitchFamily="34" charset="0"/>
              </a:rPr>
              <a:t>, decide the permissions as well as                                                            editing rights or download blocking.</a:t>
            </a:r>
          </a:p>
          <a:p>
            <a:pPr lvl="1">
              <a:spcBef>
                <a:spcPts val="600"/>
              </a:spcBef>
              <a:spcAft>
                <a:spcPts val="600"/>
              </a:spcAft>
            </a:pPr>
            <a:r>
              <a:rPr lang="en-US" sz="1200" dirty="0">
                <a:latin typeface="Segoe UI" panose="020B0502040204020203" pitchFamily="34" charset="0"/>
                <a:ea typeface="Verdana" panose="020B0604030504040204" pitchFamily="34" charset="0"/>
              </a:rPr>
              <a:t>Once complete, click </a:t>
            </a:r>
            <a:r>
              <a:rPr lang="en-US" sz="1200" b="1" dirty="0">
                <a:latin typeface="Segoe UI" panose="020B0502040204020203" pitchFamily="34" charset="0"/>
                <a:ea typeface="Verdana" panose="020B0604030504040204" pitchFamily="34" charset="0"/>
              </a:rPr>
              <a:t>Apply.</a:t>
            </a:r>
          </a:p>
          <a:p>
            <a:pPr>
              <a:spcBef>
                <a:spcPts val="600"/>
              </a:spcBef>
              <a:spcAft>
                <a:spcPts val="600"/>
              </a:spcAft>
            </a:pPr>
            <a:r>
              <a:rPr lang="en-US" sz="1200" dirty="0">
                <a:latin typeface="Segoe UI" panose="020B0502040204020203" pitchFamily="34" charset="0"/>
                <a:cs typeface="Segoe UI" panose="020B0502040204020203" pitchFamily="34" charset="0"/>
              </a:rPr>
              <a:t>Back in the </a:t>
            </a:r>
            <a:r>
              <a:rPr lang="en-US" sz="1200" b="1" dirty="0">
                <a:latin typeface="Segoe UI" panose="020B0502040204020203" pitchFamily="34" charset="0"/>
                <a:cs typeface="Segoe UI" panose="020B0502040204020203" pitchFamily="34" charset="0"/>
              </a:rPr>
              <a:t>Share Link</a:t>
            </a:r>
            <a:r>
              <a:rPr lang="en-US" sz="1200" dirty="0">
                <a:latin typeface="Segoe UI" panose="020B0502040204020203" pitchFamily="34" charset="0"/>
                <a:cs typeface="Segoe UI" panose="020B0502040204020203" pitchFamily="34" charset="0"/>
              </a:rPr>
              <a:t> Dialog Box, you can send the link via email by clicking </a:t>
            </a:r>
            <a:r>
              <a:rPr lang="en-US" sz="1200" b="1" dirty="0">
                <a:latin typeface="Segoe UI" panose="020B0502040204020203" pitchFamily="34" charset="0"/>
                <a:cs typeface="Segoe UI" panose="020B0502040204020203" pitchFamily="34" charset="0"/>
              </a:rPr>
              <a:t>Send</a:t>
            </a:r>
            <a:r>
              <a:rPr lang="en-US" sz="1200" dirty="0">
                <a:latin typeface="Segoe UI" panose="020B0502040204020203" pitchFamily="34" charset="0"/>
                <a:cs typeface="Segoe UI" panose="020B0502040204020203" pitchFamily="34" charset="0"/>
              </a:rPr>
              <a:t>, or you can copy the link and paste in Teams Chat.</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p:txBody>
      </p:sp>
      <p:grpSp>
        <p:nvGrpSpPr>
          <p:cNvPr id="24" name="Group 23">
            <a:extLst>
              <a:ext uri="{FF2B5EF4-FFF2-40B4-BE49-F238E27FC236}">
                <a16:creationId xmlns:a16="http://schemas.microsoft.com/office/drawing/2014/main" id="{6F64697C-A23C-46BA-BEB1-EA09D71EA29F}"/>
              </a:ext>
            </a:extLst>
          </p:cNvPr>
          <p:cNvGrpSpPr/>
          <p:nvPr/>
        </p:nvGrpSpPr>
        <p:grpSpPr>
          <a:xfrm>
            <a:off x="4880300" y="1359116"/>
            <a:ext cx="2634532" cy="3883228"/>
            <a:chOff x="1377790" y="2709511"/>
            <a:chExt cx="2634532" cy="3883228"/>
          </a:xfrm>
        </p:grpSpPr>
        <p:pic>
          <p:nvPicPr>
            <p:cNvPr id="25" name="Picture 24" descr="Graphical user interface, application&#10;&#10;Description automatically generated">
              <a:extLst>
                <a:ext uri="{FF2B5EF4-FFF2-40B4-BE49-F238E27FC236}">
                  <a16:creationId xmlns:a16="http://schemas.microsoft.com/office/drawing/2014/main" id="{B2FAD363-6090-4052-A8E1-B62B0D10D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7790" y="2709511"/>
              <a:ext cx="2634532" cy="3883228"/>
            </a:xfrm>
            <a:prstGeom prst="rect">
              <a:avLst/>
            </a:prstGeom>
            <a:ln>
              <a:solidFill>
                <a:schemeClr val="bg1">
                  <a:lumMod val="50000"/>
                </a:schemeClr>
              </a:solidFill>
            </a:ln>
          </p:spPr>
        </p:pic>
        <p:sp>
          <p:nvSpPr>
            <p:cNvPr id="26" name="Rectangle 25">
              <a:extLst>
                <a:ext uri="{FF2B5EF4-FFF2-40B4-BE49-F238E27FC236}">
                  <a16:creationId xmlns:a16="http://schemas.microsoft.com/office/drawing/2014/main" id="{9A12A310-0185-481A-BF3B-405E96570A91}"/>
                </a:ext>
              </a:extLst>
            </p:cNvPr>
            <p:cNvSpPr/>
            <p:nvPr/>
          </p:nvSpPr>
          <p:spPr>
            <a:xfrm>
              <a:off x="2653330" y="3432412"/>
              <a:ext cx="1356291" cy="22171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E94F6785-53FC-447A-97A1-9E12131006D0}"/>
              </a:ext>
            </a:extLst>
          </p:cNvPr>
          <p:cNvGrpSpPr/>
          <p:nvPr/>
        </p:nvGrpSpPr>
        <p:grpSpPr>
          <a:xfrm>
            <a:off x="553795" y="5719623"/>
            <a:ext cx="6997086" cy="3507779"/>
            <a:chOff x="5717891" y="2808405"/>
            <a:chExt cx="6280118" cy="3148349"/>
          </a:xfrm>
        </p:grpSpPr>
        <p:pic>
          <p:nvPicPr>
            <p:cNvPr id="34" name="Picture 33">
              <a:extLst>
                <a:ext uri="{FF2B5EF4-FFF2-40B4-BE49-F238E27FC236}">
                  <a16:creationId xmlns:a16="http://schemas.microsoft.com/office/drawing/2014/main" id="{8043560E-4641-4A0C-988F-6799A7E3A2B1}"/>
                </a:ext>
              </a:extLst>
            </p:cNvPr>
            <p:cNvPicPr>
              <a:picLocks noChangeAspect="1"/>
            </p:cNvPicPr>
            <p:nvPr/>
          </p:nvPicPr>
          <p:blipFill>
            <a:blip r:embed="rId3"/>
            <a:stretch>
              <a:fillRect/>
            </a:stretch>
          </p:blipFill>
          <p:spPr>
            <a:xfrm>
              <a:off x="5722970" y="2808405"/>
              <a:ext cx="2980021" cy="3148349"/>
            </a:xfrm>
            <a:prstGeom prst="rect">
              <a:avLst/>
            </a:prstGeom>
            <a:ln>
              <a:solidFill>
                <a:schemeClr val="bg1">
                  <a:lumMod val="50000"/>
                </a:schemeClr>
              </a:solidFill>
            </a:ln>
          </p:spPr>
        </p:pic>
        <p:pic>
          <p:nvPicPr>
            <p:cNvPr id="35" name="Picture 34">
              <a:extLst>
                <a:ext uri="{FF2B5EF4-FFF2-40B4-BE49-F238E27FC236}">
                  <a16:creationId xmlns:a16="http://schemas.microsoft.com/office/drawing/2014/main" id="{BFBBC1F6-8FCC-458C-B4C8-4B0F80FC47BE}"/>
                </a:ext>
              </a:extLst>
            </p:cNvPr>
            <p:cNvPicPr>
              <a:picLocks noChangeAspect="1"/>
            </p:cNvPicPr>
            <p:nvPr/>
          </p:nvPicPr>
          <p:blipFill>
            <a:blip r:embed="rId4"/>
            <a:stretch>
              <a:fillRect/>
            </a:stretch>
          </p:blipFill>
          <p:spPr>
            <a:xfrm>
              <a:off x="9255440" y="3373273"/>
              <a:ext cx="2742569" cy="2581917"/>
            </a:xfrm>
            <a:prstGeom prst="rect">
              <a:avLst/>
            </a:prstGeom>
            <a:ln>
              <a:solidFill>
                <a:schemeClr val="bg1">
                  <a:lumMod val="50000"/>
                </a:schemeClr>
              </a:solidFill>
            </a:ln>
          </p:spPr>
        </p:pic>
        <p:sp>
          <p:nvSpPr>
            <p:cNvPr id="39" name="Rectangle 38">
              <a:extLst>
                <a:ext uri="{FF2B5EF4-FFF2-40B4-BE49-F238E27FC236}">
                  <a16:creationId xmlns:a16="http://schemas.microsoft.com/office/drawing/2014/main" id="{ACFF1B9B-BBD8-49D1-8EEF-A983E69E204B}"/>
                </a:ext>
              </a:extLst>
            </p:cNvPr>
            <p:cNvSpPr/>
            <p:nvPr/>
          </p:nvSpPr>
          <p:spPr>
            <a:xfrm>
              <a:off x="5791200" y="3352800"/>
              <a:ext cx="1323974" cy="32385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0" name="Straight Connector 39">
              <a:extLst>
                <a:ext uri="{FF2B5EF4-FFF2-40B4-BE49-F238E27FC236}">
                  <a16:creationId xmlns:a16="http://schemas.microsoft.com/office/drawing/2014/main" id="{D02AB3CD-38B6-49CC-8AB5-1C65CD0DCD4B}"/>
                </a:ext>
              </a:extLst>
            </p:cNvPr>
            <p:cNvCxnSpPr>
              <a:cxnSpLocks/>
            </p:cNvCxnSpPr>
            <p:nvPr/>
          </p:nvCxnSpPr>
          <p:spPr>
            <a:xfrm>
              <a:off x="7115174" y="3343702"/>
              <a:ext cx="2135190" cy="295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3ADB8DE-B9F8-4489-80AD-1D14F41D0858}"/>
                </a:ext>
              </a:extLst>
            </p:cNvPr>
            <p:cNvCxnSpPr>
              <a:cxnSpLocks/>
            </p:cNvCxnSpPr>
            <p:nvPr/>
          </p:nvCxnSpPr>
          <p:spPr>
            <a:xfrm>
              <a:off x="7115174" y="3676650"/>
              <a:ext cx="2140266" cy="227854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B94D1A36-E334-4CA5-9438-E69CF4053679}"/>
                </a:ext>
              </a:extLst>
            </p:cNvPr>
            <p:cNvSpPr/>
            <p:nvPr/>
          </p:nvSpPr>
          <p:spPr>
            <a:xfrm>
              <a:off x="9250363" y="4028212"/>
              <a:ext cx="1617662" cy="85167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7D2CA06-EEF9-4570-8416-A9A25D73A573}"/>
                </a:ext>
              </a:extLst>
            </p:cNvPr>
            <p:cNvSpPr/>
            <p:nvPr/>
          </p:nvSpPr>
          <p:spPr>
            <a:xfrm>
              <a:off x="9250363" y="4955863"/>
              <a:ext cx="2742568" cy="53202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1334F59-8AED-44DA-A913-CBC5B837F95D}"/>
                </a:ext>
              </a:extLst>
            </p:cNvPr>
            <p:cNvSpPr/>
            <p:nvPr/>
          </p:nvSpPr>
          <p:spPr>
            <a:xfrm>
              <a:off x="10850975" y="5640512"/>
              <a:ext cx="525811" cy="25259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DC69C468-3424-4E32-A8A7-E3EE3F170CB5}"/>
                </a:ext>
              </a:extLst>
            </p:cNvPr>
            <p:cNvSpPr/>
            <p:nvPr/>
          </p:nvSpPr>
          <p:spPr>
            <a:xfrm>
              <a:off x="5717892" y="4383754"/>
              <a:ext cx="2985099" cy="30217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1063DCB-049F-42AD-8040-4DF7C3494BCA}"/>
                </a:ext>
              </a:extLst>
            </p:cNvPr>
            <p:cNvSpPr/>
            <p:nvPr/>
          </p:nvSpPr>
          <p:spPr>
            <a:xfrm>
              <a:off x="5717891" y="5151204"/>
              <a:ext cx="2985099" cy="30217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9553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File Collaboration</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22" name="Rectangle 21">
            <a:extLst>
              <a:ext uri="{FF2B5EF4-FFF2-40B4-BE49-F238E27FC236}">
                <a16:creationId xmlns:a16="http://schemas.microsoft.com/office/drawing/2014/main" id="{CDF8B22A-7058-4407-8D00-82217A76B940}"/>
              </a:ext>
            </a:extLst>
          </p:cNvPr>
          <p:cNvSpPr/>
          <p:nvPr/>
        </p:nvSpPr>
        <p:spPr>
          <a:xfrm>
            <a:off x="141615" y="1267850"/>
            <a:ext cx="7426134" cy="9060365"/>
          </a:xfrm>
          <a:prstGeom prst="rect">
            <a:avLst/>
          </a:prstGeom>
        </p:spPr>
        <p:txBody>
          <a:bodyPr wrap="square">
            <a:spAutoFit/>
          </a:bodyPr>
          <a:lstStyle/>
          <a:p>
            <a:pPr>
              <a:lnSpc>
                <a:spcPct val="150000"/>
              </a:lnSpc>
            </a:pPr>
            <a:r>
              <a:rPr lang="en-US" sz="1200" dirty="0">
                <a:latin typeface="Segoe UI" panose="020B0502040204020203" pitchFamily="34" charset="0"/>
                <a:cs typeface="Segoe UI" panose="020B0502040204020203" pitchFamily="34" charset="0"/>
              </a:rPr>
              <a:t>Work with others on the same file (Word, PowerPoint, Excel) at the same time. Say goodbye to the check in/check out process with true, simultaneous co-authoring.</a:t>
            </a:r>
          </a:p>
          <a:p>
            <a:pPr>
              <a:lnSpc>
                <a:spcPct val="150000"/>
              </a:lnSpc>
            </a:pPr>
            <a:endParaRPr lang="en-US" sz="1200" dirty="0">
              <a:latin typeface="Segoe UI" panose="020B0502040204020203" pitchFamily="34" charset="0"/>
              <a:cs typeface="Segoe UI" panose="020B0502040204020203" pitchFamily="34" charset="0"/>
            </a:endParaRPr>
          </a:p>
          <a:p>
            <a:pPr marL="171450" indent="-171450">
              <a:lnSpc>
                <a:spcPct val="150000"/>
              </a:lnSpc>
              <a:buFont typeface="Arial" panose="020B0604020202020204" pitchFamily="34" charset="0"/>
              <a:buChar char="•"/>
            </a:pPr>
            <a:r>
              <a:rPr lang="en-US" sz="1200" dirty="0">
                <a:latin typeface="Segoe UI" panose="020B0502040204020203" pitchFamily="34" charset="0"/>
                <a:cs typeface="Segoe UI" panose="020B0502040204020203" pitchFamily="34" charset="0"/>
              </a:rPr>
              <a:t>Co-authoring is available for documents stored in Teams, OneDrive, or SharePoint.</a:t>
            </a:r>
          </a:p>
          <a:p>
            <a:pPr marL="171450" indent="-171450">
              <a:lnSpc>
                <a:spcPct val="150000"/>
              </a:lnSpc>
              <a:buFont typeface="Arial" panose="020B0604020202020204" pitchFamily="34" charset="0"/>
              <a:buChar char="•"/>
            </a:pPr>
            <a:r>
              <a:rPr lang="en-US" sz="1200" dirty="0">
                <a:latin typeface="Segoe UI" panose="020B0502040204020203" pitchFamily="34" charset="0"/>
                <a:cs typeface="Segoe UI" panose="020B0502040204020203" pitchFamily="34" charset="0"/>
              </a:rPr>
              <a:t>In OneDrive, all co-authors </a:t>
            </a:r>
            <a:r>
              <a:rPr lang="en-US" sz="1200" b="1" dirty="0">
                <a:latin typeface="Segoe UI" panose="020B0502040204020203" pitchFamily="34" charset="0"/>
                <a:cs typeface="Segoe UI" panose="020B0502040204020203" pitchFamily="34" charset="0"/>
              </a:rPr>
              <a:t>must have permission </a:t>
            </a:r>
            <a:r>
              <a:rPr lang="en-US" sz="1200" dirty="0">
                <a:latin typeface="Segoe UI" panose="020B0502040204020203" pitchFamily="34" charset="0"/>
                <a:cs typeface="Segoe UI" panose="020B0502040204020203" pitchFamily="34" charset="0"/>
              </a:rPr>
              <a:t>to access and edit the documents.</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Navigate to, and open the document you are going to be                                                                           working in. Begin editing!</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The number of users currently working within the document will </a:t>
            </a:r>
          </a:p>
          <a:p>
            <a:pPr>
              <a:lnSpc>
                <a:spcPct val="150000"/>
              </a:lnSpc>
            </a:pPr>
            <a:r>
              <a:rPr lang="en-US" sz="1200" dirty="0">
                <a:latin typeface="Segoe UI" panose="020B0502040204020203" pitchFamily="34" charset="0"/>
                <a:cs typeface="Segoe UI" panose="020B0502040204020203" pitchFamily="34" charset="0"/>
              </a:rPr>
              <a:t>appear in the upper right corner of the application.</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In each document type, there will be indicators of where the other user is within the document.</a:t>
            </a:r>
          </a:p>
          <a:p>
            <a:pPr marL="228600" indent="-228600">
              <a:lnSpc>
                <a:spcPct val="150000"/>
              </a:lnSpc>
              <a:buFont typeface="+mj-lt"/>
              <a:buAutoNum type="arabicPeriod"/>
            </a:pPr>
            <a:endParaRPr lang="en-US" sz="1200"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r>
              <a:rPr lang="en-US" sz="1200" b="1" dirty="0">
                <a:latin typeface="Segoe UI" panose="020B0502040204020203" pitchFamily="34" charset="0"/>
                <a:cs typeface="Segoe UI" panose="020B0502040204020203" pitchFamily="34" charset="0"/>
              </a:rPr>
              <a:t>Excel</a:t>
            </a:r>
            <a:r>
              <a:rPr lang="en-US" sz="1200" dirty="0">
                <a:latin typeface="Segoe UI" panose="020B0502040204020203" pitchFamily="34" charset="0"/>
                <a:cs typeface="Segoe UI" panose="020B0502040204020203" pitchFamily="34" charset="0"/>
              </a:rPr>
              <a:t>:</a:t>
            </a:r>
            <a:r>
              <a:rPr lang="en-US" sz="1200" b="1" dirty="0">
                <a:latin typeface="Segoe UI" panose="020B0502040204020203" pitchFamily="34" charset="0"/>
                <a:cs typeface="Segoe UI" panose="020B0502040204020203" pitchFamily="34" charset="0"/>
              </a:rPr>
              <a:t> </a:t>
            </a:r>
            <a:r>
              <a:rPr lang="en-US" sz="1200" dirty="0">
                <a:latin typeface="Segoe UI" panose="020B0502040204020203" pitchFamily="34" charset="0"/>
                <a:cs typeface="Segoe UI" panose="020B0502040204020203" pitchFamily="34" charset="0"/>
              </a:rPr>
              <a:t>Within the Workbook, you will see a </a:t>
            </a:r>
            <a:r>
              <a:rPr lang="en-US" sz="1200" b="1" dirty="0">
                <a:latin typeface="Segoe UI" panose="020B0502040204020203" pitchFamily="34" charset="0"/>
                <a:cs typeface="Segoe UI" panose="020B0502040204020203" pitchFamily="34" charset="0"/>
              </a:rPr>
              <a:t>circle with their initials</a:t>
            </a:r>
            <a:r>
              <a:rPr lang="en-US" sz="1200" dirty="0">
                <a:latin typeface="Segoe UI" panose="020B0502040204020203" pitchFamily="34" charset="0"/>
                <a:cs typeface="Segoe UI" panose="020B0502040204020203" pitchFamily="34" charset="0"/>
              </a:rPr>
              <a:t>,                                              indicating of where the other user is. You can also see where they                                                                  are by clicking their </a:t>
            </a:r>
            <a:r>
              <a:rPr lang="en-US" sz="1200" b="1" dirty="0">
                <a:latin typeface="Segoe UI" panose="020B0502040204020203" pitchFamily="34" charset="0"/>
                <a:cs typeface="Segoe UI" panose="020B0502040204020203" pitchFamily="34" charset="0"/>
              </a:rPr>
              <a:t>photo</a:t>
            </a:r>
            <a:r>
              <a:rPr lang="en-US" sz="1200" dirty="0">
                <a:latin typeface="Segoe UI" panose="020B0502040204020203" pitchFamily="34" charset="0"/>
                <a:cs typeface="Segoe UI" panose="020B0502040204020203" pitchFamily="34" charset="0"/>
              </a:rPr>
              <a:t> in the top right corner of the application.</a:t>
            </a:r>
          </a:p>
          <a:p>
            <a:pPr marL="685800" lvl="1" indent="-228600">
              <a:lnSpc>
                <a:spcPct val="150000"/>
              </a:lnSpc>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endParaRPr lang="en-US" sz="1200" b="1"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endParaRPr lang="en-US" sz="1200" b="1"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r>
              <a:rPr lang="en-US" sz="1200" b="1" dirty="0">
                <a:latin typeface="Segoe UI" panose="020B0502040204020203" pitchFamily="34" charset="0"/>
                <a:cs typeface="Segoe UI" panose="020B0502040204020203" pitchFamily="34" charset="0"/>
              </a:rPr>
              <a:t>Word</a:t>
            </a:r>
            <a:r>
              <a:rPr lang="en-US" sz="1200" dirty="0">
                <a:latin typeface="Segoe UI" panose="020B0502040204020203" pitchFamily="34" charset="0"/>
                <a:cs typeface="Segoe UI" panose="020B0502040204020203" pitchFamily="34" charset="0"/>
              </a:rPr>
              <a:t>: Within your document, there will be a </a:t>
            </a:r>
            <a:r>
              <a:rPr lang="en-US" sz="1200" b="1" dirty="0">
                <a:latin typeface="Segoe UI" panose="020B0502040204020203" pitchFamily="34" charset="0"/>
                <a:cs typeface="Segoe UI" panose="020B0502040204020203" pitchFamily="34" charset="0"/>
              </a:rPr>
              <a:t>line with the user’s                                               initials/name</a:t>
            </a:r>
            <a:r>
              <a:rPr lang="en-US" sz="1200" dirty="0">
                <a:latin typeface="Segoe UI" panose="020B0502040204020203" pitchFamily="34" charset="0"/>
                <a:cs typeface="Segoe UI" panose="020B0502040204020203" pitchFamily="34" charset="0"/>
              </a:rPr>
              <a:t>. You can also click on their </a:t>
            </a:r>
            <a:r>
              <a:rPr lang="en-US" sz="1200" b="1" dirty="0">
                <a:latin typeface="Segoe UI" panose="020B0502040204020203" pitchFamily="34" charset="0"/>
                <a:cs typeface="Segoe UI" panose="020B0502040204020203" pitchFamily="34" charset="0"/>
              </a:rPr>
              <a:t>photo</a:t>
            </a:r>
            <a:r>
              <a:rPr lang="en-US" sz="1200" dirty="0">
                <a:latin typeface="Segoe UI" panose="020B0502040204020203" pitchFamily="34" charset="0"/>
                <a:cs typeface="Segoe UI" panose="020B0502040204020203" pitchFamily="34" charset="0"/>
              </a:rPr>
              <a:t> in the top right corner                                                     to see where they are.</a:t>
            </a:r>
          </a:p>
          <a:p>
            <a:pPr marL="685800" lvl="1" indent="-228600">
              <a:lnSpc>
                <a:spcPct val="150000"/>
              </a:lnSpc>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endParaRPr lang="en-US" sz="600" dirty="0">
              <a:latin typeface="Segoe UI" panose="020B0502040204020203" pitchFamily="34" charset="0"/>
              <a:cs typeface="Segoe UI" panose="020B0502040204020203" pitchFamily="34" charset="0"/>
            </a:endParaRPr>
          </a:p>
          <a:p>
            <a:pPr marL="685800" lvl="1" indent="-228600">
              <a:lnSpc>
                <a:spcPct val="150000"/>
              </a:lnSpc>
              <a:buFont typeface="Arial" panose="020B0604020202020204" pitchFamily="34" charset="0"/>
              <a:buChar char="•"/>
            </a:pPr>
            <a:r>
              <a:rPr lang="en-US" sz="1200" b="1" dirty="0">
                <a:latin typeface="Segoe UI" panose="020B0502040204020203" pitchFamily="34" charset="0"/>
                <a:cs typeface="Segoe UI" panose="020B0502040204020203" pitchFamily="34" charset="0"/>
              </a:rPr>
              <a:t>PowerPoint</a:t>
            </a:r>
            <a:r>
              <a:rPr lang="en-US" sz="1200" dirty="0">
                <a:latin typeface="Segoe UI" panose="020B0502040204020203" pitchFamily="34" charset="0"/>
                <a:cs typeface="Segoe UI" panose="020B0502040204020203" pitchFamily="34" charset="0"/>
              </a:rPr>
              <a:t>: Within your PowerPoint                                                                                          presentation, you will see a </a:t>
            </a:r>
            <a:r>
              <a:rPr lang="en-US" sz="1200" b="1" dirty="0">
                <a:latin typeface="Segoe UI" panose="020B0502040204020203" pitchFamily="34" charset="0"/>
                <a:cs typeface="Segoe UI" panose="020B0502040204020203" pitchFamily="34" charset="0"/>
              </a:rPr>
              <a:t>circle with                                                                                                the user’s initials/name</a:t>
            </a:r>
            <a:r>
              <a:rPr lang="en-US" sz="1200" dirty="0">
                <a:latin typeface="Segoe UI" panose="020B0502040204020203" pitchFamily="34" charset="0"/>
                <a:cs typeface="Segoe UI" panose="020B0502040204020203" pitchFamily="34" charset="0"/>
              </a:rPr>
              <a:t> on the slide                                                                                                     they are current on. Clicking their                                                                                                                </a:t>
            </a:r>
            <a:r>
              <a:rPr lang="en-US" sz="1200" b="1" dirty="0">
                <a:latin typeface="Segoe UI" panose="020B0502040204020203" pitchFamily="34" charset="0"/>
                <a:cs typeface="Segoe UI" panose="020B0502040204020203" pitchFamily="34" charset="0"/>
              </a:rPr>
              <a:t>photo</a:t>
            </a:r>
            <a:r>
              <a:rPr lang="en-US" sz="1200" dirty="0">
                <a:latin typeface="Segoe UI" panose="020B0502040204020203" pitchFamily="34" charset="0"/>
                <a:cs typeface="Segoe UI" panose="020B0502040204020203" pitchFamily="34" charset="0"/>
              </a:rPr>
              <a:t> in the top right will also show                                                                                                                 you their location.</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850C029-FE34-4537-8D09-3910779190C3}"/>
              </a:ext>
            </a:extLst>
          </p:cNvPr>
          <p:cNvGrpSpPr/>
          <p:nvPr/>
        </p:nvGrpSpPr>
        <p:grpSpPr>
          <a:xfrm>
            <a:off x="4833834" y="3737622"/>
            <a:ext cx="2486265" cy="617698"/>
            <a:chOff x="5081484" y="3058770"/>
            <a:chExt cx="2486265" cy="617698"/>
          </a:xfrm>
        </p:grpSpPr>
        <p:pic>
          <p:nvPicPr>
            <p:cNvPr id="10" name="Picture 9">
              <a:extLst>
                <a:ext uri="{FF2B5EF4-FFF2-40B4-BE49-F238E27FC236}">
                  <a16:creationId xmlns:a16="http://schemas.microsoft.com/office/drawing/2014/main" id="{729C98F7-DC24-4743-8088-91EB7D07F19E}"/>
                </a:ext>
              </a:extLst>
            </p:cNvPr>
            <p:cNvPicPr>
              <a:picLocks noChangeAspect="1"/>
            </p:cNvPicPr>
            <p:nvPr/>
          </p:nvPicPr>
          <p:blipFill>
            <a:blip r:embed="rId2"/>
            <a:stretch>
              <a:fillRect/>
            </a:stretch>
          </p:blipFill>
          <p:spPr>
            <a:xfrm>
              <a:off x="5081484" y="3058770"/>
              <a:ext cx="2486265" cy="588465"/>
            </a:xfrm>
            <a:prstGeom prst="rect">
              <a:avLst/>
            </a:prstGeom>
            <a:ln>
              <a:solidFill>
                <a:schemeClr val="bg1">
                  <a:lumMod val="50000"/>
                </a:schemeClr>
              </a:solidFill>
            </a:ln>
          </p:spPr>
        </p:pic>
        <p:sp>
          <p:nvSpPr>
            <p:cNvPr id="53" name="Rectangle 52">
              <a:extLst>
                <a:ext uri="{FF2B5EF4-FFF2-40B4-BE49-F238E27FC236}">
                  <a16:creationId xmlns:a16="http://schemas.microsoft.com/office/drawing/2014/main" id="{4F451DD0-73C8-4EAC-BC8E-D6B27984117B}"/>
                </a:ext>
              </a:extLst>
            </p:cNvPr>
            <p:cNvSpPr/>
            <p:nvPr/>
          </p:nvSpPr>
          <p:spPr>
            <a:xfrm>
              <a:off x="5799917" y="3353002"/>
              <a:ext cx="308494" cy="32346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18" name="Group 17">
            <a:extLst>
              <a:ext uri="{FF2B5EF4-FFF2-40B4-BE49-F238E27FC236}">
                <a16:creationId xmlns:a16="http://schemas.microsoft.com/office/drawing/2014/main" id="{3EF17CE7-9ADF-4E96-875F-41873AE08352}"/>
              </a:ext>
            </a:extLst>
          </p:cNvPr>
          <p:cNvGrpSpPr/>
          <p:nvPr/>
        </p:nvGrpSpPr>
        <p:grpSpPr>
          <a:xfrm>
            <a:off x="1801151" y="5207398"/>
            <a:ext cx="5752037" cy="1230326"/>
            <a:chOff x="863793" y="4288023"/>
            <a:chExt cx="5752037" cy="1230326"/>
          </a:xfrm>
        </p:grpSpPr>
        <p:grpSp>
          <p:nvGrpSpPr>
            <p:cNvPr id="16" name="Group 15">
              <a:extLst>
                <a:ext uri="{FF2B5EF4-FFF2-40B4-BE49-F238E27FC236}">
                  <a16:creationId xmlns:a16="http://schemas.microsoft.com/office/drawing/2014/main" id="{5A1B9CF3-C916-438A-8438-A680ECD18CCB}"/>
                </a:ext>
              </a:extLst>
            </p:cNvPr>
            <p:cNvGrpSpPr/>
            <p:nvPr/>
          </p:nvGrpSpPr>
          <p:grpSpPr>
            <a:xfrm>
              <a:off x="5017144" y="4288023"/>
              <a:ext cx="1598686" cy="1230326"/>
              <a:chOff x="1192639" y="4353224"/>
              <a:chExt cx="1598686" cy="1230326"/>
            </a:xfrm>
          </p:grpSpPr>
          <p:pic>
            <p:nvPicPr>
              <p:cNvPr id="14" name="Picture 13">
                <a:extLst>
                  <a:ext uri="{FF2B5EF4-FFF2-40B4-BE49-F238E27FC236}">
                    <a16:creationId xmlns:a16="http://schemas.microsoft.com/office/drawing/2014/main" id="{68EA6D80-0F18-47FA-A0DF-B355F81CFD6F}"/>
                  </a:ext>
                </a:extLst>
              </p:cNvPr>
              <p:cNvPicPr>
                <a:picLocks noChangeAspect="1"/>
              </p:cNvPicPr>
              <p:nvPr/>
            </p:nvPicPr>
            <p:blipFill>
              <a:blip r:embed="rId3"/>
              <a:stretch>
                <a:fillRect/>
              </a:stretch>
            </p:blipFill>
            <p:spPr>
              <a:xfrm>
                <a:off x="1192639" y="4353224"/>
                <a:ext cx="1598686" cy="1230326"/>
              </a:xfrm>
              <a:prstGeom prst="rect">
                <a:avLst/>
              </a:prstGeom>
              <a:ln>
                <a:solidFill>
                  <a:schemeClr val="bg1">
                    <a:lumMod val="50000"/>
                  </a:schemeClr>
                </a:solidFill>
              </a:ln>
            </p:spPr>
          </p:pic>
          <p:sp>
            <p:nvSpPr>
              <p:cNvPr id="55" name="Rectangle 54">
                <a:extLst>
                  <a:ext uri="{FF2B5EF4-FFF2-40B4-BE49-F238E27FC236}">
                    <a16:creationId xmlns:a16="http://schemas.microsoft.com/office/drawing/2014/main" id="{A9E8AF18-EC5D-42D3-87C0-2E09FD391687}"/>
                  </a:ext>
                </a:extLst>
              </p:cNvPr>
              <p:cNvSpPr/>
              <p:nvPr/>
            </p:nvSpPr>
            <p:spPr>
              <a:xfrm>
                <a:off x="1610865" y="4788599"/>
                <a:ext cx="551310" cy="25170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17" name="Group 16">
              <a:extLst>
                <a:ext uri="{FF2B5EF4-FFF2-40B4-BE49-F238E27FC236}">
                  <a16:creationId xmlns:a16="http://schemas.microsoft.com/office/drawing/2014/main" id="{6F525E81-E9E9-44E9-8D9C-C7B0B0DFBE1E}"/>
                </a:ext>
              </a:extLst>
            </p:cNvPr>
            <p:cNvGrpSpPr/>
            <p:nvPr/>
          </p:nvGrpSpPr>
          <p:grpSpPr>
            <a:xfrm>
              <a:off x="863793" y="5050922"/>
              <a:ext cx="4039244" cy="464027"/>
              <a:chOff x="2883415" y="4367988"/>
              <a:chExt cx="4039244" cy="464027"/>
            </a:xfrm>
          </p:grpSpPr>
          <p:pic>
            <p:nvPicPr>
              <p:cNvPr id="12" name="Picture 11">
                <a:extLst>
                  <a:ext uri="{FF2B5EF4-FFF2-40B4-BE49-F238E27FC236}">
                    <a16:creationId xmlns:a16="http://schemas.microsoft.com/office/drawing/2014/main" id="{25FB0304-EE91-453C-9B7F-6C8A28F81B1B}"/>
                  </a:ext>
                </a:extLst>
              </p:cNvPr>
              <p:cNvPicPr>
                <a:picLocks noChangeAspect="1"/>
              </p:cNvPicPr>
              <p:nvPr/>
            </p:nvPicPr>
            <p:blipFill>
              <a:blip r:embed="rId4"/>
              <a:stretch>
                <a:fillRect/>
              </a:stretch>
            </p:blipFill>
            <p:spPr>
              <a:xfrm>
                <a:off x="2883415" y="4398972"/>
                <a:ext cx="4039244" cy="433043"/>
              </a:xfrm>
              <a:prstGeom prst="rect">
                <a:avLst/>
              </a:prstGeom>
              <a:ln>
                <a:solidFill>
                  <a:schemeClr val="bg1">
                    <a:lumMod val="50000"/>
                  </a:schemeClr>
                </a:solidFill>
              </a:ln>
            </p:spPr>
          </p:pic>
          <p:sp>
            <p:nvSpPr>
              <p:cNvPr id="54" name="Rectangle 53">
                <a:extLst>
                  <a:ext uri="{FF2B5EF4-FFF2-40B4-BE49-F238E27FC236}">
                    <a16:creationId xmlns:a16="http://schemas.microsoft.com/office/drawing/2014/main" id="{AB1A29C3-BF2E-4CB9-8AD0-F9551512B965}"/>
                  </a:ext>
                </a:extLst>
              </p:cNvPr>
              <p:cNvSpPr/>
              <p:nvPr/>
            </p:nvSpPr>
            <p:spPr>
              <a:xfrm>
                <a:off x="6671041" y="4367988"/>
                <a:ext cx="240057" cy="25170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grpSp>
        <p:nvGrpSpPr>
          <p:cNvPr id="19" name="Group 18">
            <a:extLst>
              <a:ext uri="{FF2B5EF4-FFF2-40B4-BE49-F238E27FC236}">
                <a16:creationId xmlns:a16="http://schemas.microsoft.com/office/drawing/2014/main" id="{A457CEA6-3576-4223-BA23-B49A154A6FD5}"/>
              </a:ext>
            </a:extLst>
          </p:cNvPr>
          <p:cNvGrpSpPr/>
          <p:nvPr/>
        </p:nvGrpSpPr>
        <p:grpSpPr>
          <a:xfrm>
            <a:off x="3033939" y="6773647"/>
            <a:ext cx="4519249" cy="1262614"/>
            <a:chOff x="2791325" y="5892926"/>
            <a:chExt cx="4519249" cy="1262614"/>
          </a:xfrm>
        </p:grpSpPr>
        <p:pic>
          <p:nvPicPr>
            <p:cNvPr id="6" name="Picture 5">
              <a:extLst>
                <a:ext uri="{FF2B5EF4-FFF2-40B4-BE49-F238E27FC236}">
                  <a16:creationId xmlns:a16="http://schemas.microsoft.com/office/drawing/2014/main" id="{30F03F03-9A85-4732-8997-B4A1AFE1FAC9}"/>
                </a:ext>
              </a:extLst>
            </p:cNvPr>
            <p:cNvPicPr>
              <a:picLocks noChangeAspect="1"/>
            </p:cNvPicPr>
            <p:nvPr/>
          </p:nvPicPr>
          <p:blipFill rotWithShape="1">
            <a:blip r:embed="rId5"/>
            <a:srcRect t="10304" b="13841"/>
            <a:stretch/>
          </p:blipFill>
          <p:spPr>
            <a:xfrm>
              <a:off x="2791325" y="6758102"/>
              <a:ext cx="2867425" cy="397438"/>
            </a:xfrm>
            <a:prstGeom prst="rect">
              <a:avLst/>
            </a:prstGeom>
            <a:ln>
              <a:solidFill>
                <a:schemeClr val="bg1">
                  <a:lumMod val="50000"/>
                </a:schemeClr>
              </a:solidFill>
            </a:ln>
          </p:spPr>
        </p:pic>
        <p:pic>
          <p:nvPicPr>
            <p:cNvPr id="8" name="Picture 7">
              <a:extLst>
                <a:ext uri="{FF2B5EF4-FFF2-40B4-BE49-F238E27FC236}">
                  <a16:creationId xmlns:a16="http://schemas.microsoft.com/office/drawing/2014/main" id="{05006C36-003C-4348-8C7C-6394623063D2}"/>
                </a:ext>
              </a:extLst>
            </p:cNvPr>
            <p:cNvPicPr>
              <a:picLocks noChangeAspect="1"/>
            </p:cNvPicPr>
            <p:nvPr/>
          </p:nvPicPr>
          <p:blipFill>
            <a:blip r:embed="rId6"/>
            <a:stretch>
              <a:fillRect/>
            </a:stretch>
          </p:blipFill>
          <p:spPr>
            <a:xfrm>
              <a:off x="5711888" y="5892926"/>
              <a:ext cx="1598686" cy="1250824"/>
            </a:xfrm>
            <a:prstGeom prst="rect">
              <a:avLst/>
            </a:prstGeom>
            <a:ln>
              <a:solidFill>
                <a:schemeClr val="bg1">
                  <a:lumMod val="50000"/>
                </a:schemeClr>
              </a:solidFill>
            </a:ln>
          </p:spPr>
        </p:pic>
        <p:sp>
          <p:nvSpPr>
            <p:cNvPr id="56" name="Rectangle 55">
              <a:extLst>
                <a:ext uri="{FF2B5EF4-FFF2-40B4-BE49-F238E27FC236}">
                  <a16:creationId xmlns:a16="http://schemas.microsoft.com/office/drawing/2014/main" id="{451EA808-DD04-403D-A5F6-8E6BB2D1D0CE}"/>
                </a:ext>
              </a:extLst>
            </p:cNvPr>
            <p:cNvSpPr/>
            <p:nvPr/>
          </p:nvSpPr>
          <p:spPr>
            <a:xfrm>
              <a:off x="4778379" y="6758102"/>
              <a:ext cx="817366" cy="3856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57" name="Rectangle 56">
              <a:extLst>
                <a:ext uri="{FF2B5EF4-FFF2-40B4-BE49-F238E27FC236}">
                  <a16:creationId xmlns:a16="http://schemas.microsoft.com/office/drawing/2014/main" id="{187CA509-34DF-4D62-85ED-20B6B895E6AE}"/>
                </a:ext>
              </a:extLst>
            </p:cNvPr>
            <p:cNvSpPr/>
            <p:nvPr/>
          </p:nvSpPr>
          <p:spPr>
            <a:xfrm>
              <a:off x="6076966" y="6330861"/>
              <a:ext cx="551310" cy="25170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28" name="Group 27">
            <a:extLst>
              <a:ext uri="{FF2B5EF4-FFF2-40B4-BE49-F238E27FC236}">
                <a16:creationId xmlns:a16="http://schemas.microsoft.com/office/drawing/2014/main" id="{E3F1C15F-7F39-44AF-8136-DDDB65873A34}"/>
              </a:ext>
            </a:extLst>
          </p:cNvPr>
          <p:cNvGrpSpPr/>
          <p:nvPr/>
        </p:nvGrpSpPr>
        <p:grpSpPr>
          <a:xfrm>
            <a:off x="3668781" y="8359441"/>
            <a:ext cx="3880006" cy="1292778"/>
            <a:chOff x="3430568" y="7206298"/>
            <a:chExt cx="3880006" cy="1292778"/>
          </a:xfrm>
        </p:grpSpPr>
        <p:pic>
          <p:nvPicPr>
            <p:cNvPr id="21" name="Picture 20">
              <a:extLst>
                <a:ext uri="{FF2B5EF4-FFF2-40B4-BE49-F238E27FC236}">
                  <a16:creationId xmlns:a16="http://schemas.microsoft.com/office/drawing/2014/main" id="{2CDEA085-4003-4EC8-ABD9-0F356B486EB2}"/>
                </a:ext>
              </a:extLst>
            </p:cNvPr>
            <p:cNvPicPr>
              <a:picLocks noChangeAspect="1"/>
            </p:cNvPicPr>
            <p:nvPr/>
          </p:nvPicPr>
          <p:blipFill>
            <a:blip r:embed="rId7"/>
            <a:stretch>
              <a:fillRect/>
            </a:stretch>
          </p:blipFill>
          <p:spPr>
            <a:xfrm>
              <a:off x="5691861" y="7240605"/>
              <a:ext cx="1618713" cy="1250824"/>
            </a:xfrm>
            <a:prstGeom prst="rect">
              <a:avLst/>
            </a:prstGeom>
            <a:ln>
              <a:solidFill>
                <a:schemeClr val="bg1">
                  <a:lumMod val="50000"/>
                </a:schemeClr>
              </a:solidFill>
            </a:ln>
          </p:spPr>
        </p:pic>
        <p:sp>
          <p:nvSpPr>
            <p:cNvPr id="61" name="Rectangle 60">
              <a:extLst>
                <a:ext uri="{FF2B5EF4-FFF2-40B4-BE49-F238E27FC236}">
                  <a16:creationId xmlns:a16="http://schemas.microsoft.com/office/drawing/2014/main" id="{BDF2EFEC-2DD9-4719-B469-2623C7F68A91}"/>
                </a:ext>
              </a:extLst>
            </p:cNvPr>
            <p:cNvSpPr/>
            <p:nvPr/>
          </p:nvSpPr>
          <p:spPr>
            <a:xfrm>
              <a:off x="6076966" y="7675703"/>
              <a:ext cx="551310" cy="25170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nvGrpSpPr>
            <p:cNvPr id="62" name="Group 61">
              <a:extLst>
                <a:ext uri="{FF2B5EF4-FFF2-40B4-BE49-F238E27FC236}">
                  <a16:creationId xmlns:a16="http://schemas.microsoft.com/office/drawing/2014/main" id="{DCB2BDE0-EAD2-455F-86C4-A7E3CBF2D01D}"/>
                </a:ext>
              </a:extLst>
            </p:cNvPr>
            <p:cNvGrpSpPr/>
            <p:nvPr/>
          </p:nvGrpSpPr>
          <p:grpSpPr>
            <a:xfrm>
              <a:off x="3430568" y="7206298"/>
              <a:ext cx="2195061" cy="1292778"/>
              <a:chOff x="920451" y="4874061"/>
              <a:chExt cx="2512761" cy="1479888"/>
            </a:xfrm>
          </p:grpSpPr>
          <p:pic>
            <p:nvPicPr>
              <p:cNvPr id="63" name="Picture 62">
                <a:extLst>
                  <a:ext uri="{FF2B5EF4-FFF2-40B4-BE49-F238E27FC236}">
                    <a16:creationId xmlns:a16="http://schemas.microsoft.com/office/drawing/2014/main" id="{E07FD985-A20F-43A0-ACE1-6C1A0E95A659}"/>
                  </a:ext>
                </a:extLst>
              </p:cNvPr>
              <p:cNvPicPr>
                <a:picLocks noChangeAspect="1"/>
              </p:cNvPicPr>
              <p:nvPr/>
            </p:nvPicPr>
            <p:blipFill rotWithShape="1">
              <a:blip r:embed="rId8"/>
              <a:srcRect l="4630"/>
              <a:stretch/>
            </p:blipFill>
            <p:spPr>
              <a:xfrm>
                <a:off x="920451" y="4925001"/>
                <a:ext cx="2507531" cy="1428948"/>
              </a:xfrm>
              <a:prstGeom prst="rect">
                <a:avLst/>
              </a:prstGeom>
              <a:ln>
                <a:solidFill>
                  <a:schemeClr val="bg1">
                    <a:lumMod val="50000"/>
                  </a:schemeClr>
                </a:solidFill>
              </a:ln>
            </p:spPr>
          </p:pic>
          <p:sp>
            <p:nvSpPr>
              <p:cNvPr id="64" name="Rectangle 63">
                <a:extLst>
                  <a:ext uri="{FF2B5EF4-FFF2-40B4-BE49-F238E27FC236}">
                    <a16:creationId xmlns:a16="http://schemas.microsoft.com/office/drawing/2014/main" id="{80C1323A-6ED6-4466-B7A5-D4E888EEBFD1}"/>
                  </a:ext>
                </a:extLst>
              </p:cNvPr>
              <p:cNvSpPr/>
              <p:nvPr/>
            </p:nvSpPr>
            <p:spPr>
              <a:xfrm>
                <a:off x="3143662" y="4874061"/>
                <a:ext cx="289550" cy="30360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grpSp>
      </p:grpSp>
      <p:cxnSp>
        <p:nvCxnSpPr>
          <p:cNvPr id="32" name="Straight Connector 31">
            <a:extLst>
              <a:ext uri="{FF2B5EF4-FFF2-40B4-BE49-F238E27FC236}">
                <a16:creationId xmlns:a16="http://schemas.microsoft.com/office/drawing/2014/main" id="{A63DE4B9-3BCC-4DEB-9A49-E86B3EC1A456}"/>
              </a:ext>
            </a:extLst>
          </p:cNvPr>
          <p:cNvCxnSpPr/>
          <p:nvPr/>
        </p:nvCxnSpPr>
        <p:spPr>
          <a:xfrm>
            <a:off x="638263" y="6587257"/>
            <a:ext cx="685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3D541FF-1CDD-439D-9DB8-08E91FEAF65B}"/>
              </a:ext>
            </a:extLst>
          </p:cNvPr>
          <p:cNvCxnSpPr/>
          <p:nvPr/>
        </p:nvCxnSpPr>
        <p:spPr>
          <a:xfrm>
            <a:off x="695188" y="8197677"/>
            <a:ext cx="685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820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223837" y="301625"/>
            <a:ext cx="6200775"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Version History &amp; Managing Versions</a:t>
            </a: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C514327-ED56-413B-B29B-B0C47FCC842F}"/>
              </a:ext>
            </a:extLst>
          </p:cNvPr>
          <p:cNvSpPr/>
          <p:nvPr/>
        </p:nvSpPr>
        <p:spPr>
          <a:xfrm>
            <a:off x="175711" y="1076980"/>
            <a:ext cx="3425565" cy="3693319"/>
          </a:xfrm>
          <a:prstGeom prst="rect">
            <a:avLst/>
          </a:prstGeom>
          <a:noFill/>
          <a:ln>
            <a:noFill/>
          </a:ln>
        </p:spPr>
        <p:txBody>
          <a:bodyPr wrap="square">
            <a:spAutoFit/>
          </a:bodyPr>
          <a:lstStyle/>
          <a:p>
            <a:r>
              <a:rPr lang="en-US" sz="1200" b="1" dirty="0">
                <a:latin typeface="Segoe UI" panose="020B0502040204020203" pitchFamily="34" charset="0"/>
                <a:ea typeface="Verdana" panose="020B0604030504040204" pitchFamily="34" charset="0"/>
              </a:rPr>
              <a:t>From Desktop App on a Mac(Within Document):</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Navigate to your Document saved within OneDrive.</a:t>
            </a:r>
          </a:p>
          <a:p>
            <a:pPr>
              <a:spcAft>
                <a:spcPts val="600"/>
              </a:spcAft>
            </a:pPr>
            <a:r>
              <a:rPr lang="en-US" sz="1200" dirty="0">
                <a:latin typeface="Segoe UI" panose="020B0502040204020203" pitchFamily="34" charset="0"/>
                <a:ea typeface="Verdana" panose="020B0604030504040204" pitchFamily="34" charset="0"/>
              </a:rPr>
              <a:t>In the top Menu Bar, click </a:t>
            </a:r>
            <a:r>
              <a:rPr lang="en-US" sz="1200" b="1" dirty="0">
                <a:latin typeface="Segoe UI" panose="020B0502040204020203" pitchFamily="34" charset="0"/>
                <a:ea typeface="Verdana" panose="020B0604030504040204" pitchFamily="34" charset="0"/>
              </a:rPr>
              <a:t>File</a:t>
            </a:r>
            <a:r>
              <a:rPr lang="en-US" sz="1200" dirty="0">
                <a:latin typeface="Segoe UI" panose="020B0502040204020203" pitchFamily="34" charset="0"/>
                <a:ea typeface="Verdana" panose="020B0604030504040204" pitchFamily="34" charset="0"/>
              </a:rPr>
              <a:t>, then </a:t>
            </a:r>
            <a:r>
              <a:rPr lang="en-US" sz="1200" b="1" dirty="0">
                <a:latin typeface="Segoe UI" panose="020B0502040204020203" pitchFamily="34" charset="0"/>
                <a:ea typeface="Verdana" panose="020B0604030504040204" pitchFamily="34" charset="0"/>
              </a:rPr>
              <a:t>Browse Version History</a:t>
            </a:r>
            <a:r>
              <a:rPr lang="en-US" sz="1200" dirty="0">
                <a:latin typeface="Segoe UI" panose="020B0502040204020203" pitchFamily="34" charset="0"/>
                <a:ea typeface="Verdana" panose="020B0604030504040204" pitchFamily="34" charset="0"/>
              </a:rPr>
              <a:t>.</a:t>
            </a:r>
          </a:p>
          <a:p>
            <a:pPr>
              <a:spcAft>
                <a:spcPts val="600"/>
              </a:spcAft>
            </a:pPr>
            <a:endParaRPr lang="en-US" sz="1200" b="1"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The </a:t>
            </a:r>
            <a:r>
              <a:rPr lang="en-US" sz="1200" b="1" dirty="0">
                <a:latin typeface="Segoe UI" panose="020B0502040204020203" pitchFamily="34" charset="0"/>
                <a:ea typeface="Verdana" panose="020B0604030504040204" pitchFamily="34" charset="0"/>
              </a:rPr>
              <a:t>Version History Pane</a:t>
            </a:r>
            <a:r>
              <a:rPr lang="en-US" sz="1200" dirty="0">
                <a:latin typeface="Segoe UI" panose="020B0502040204020203" pitchFamily="34" charset="0"/>
                <a:ea typeface="Verdana" panose="020B0604030504040204" pitchFamily="34" charset="0"/>
              </a:rPr>
              <a:t> will open to the                                                          left of your desktop window.</a:t>
            </a:r>
          </a:p>
          <a:p>
            <a:pPr>
              <a:spcAft>
                <a:spcPts val="600"/>
              </a:spcAft>
            </a:pPr>
            <a:r>
              <a:rPr lang="en-US" sz="1200" dirty="0">
                <a:latin typeface="Segoe UI" panose="020B0502040204020203" pitchFamily="34" charset="0"/>
                <a:ea typeface="Verdana" panose="020B0604030504040204" pitchFamily="34" charset="0"/>
              </a:rPr>
              <a:t>Clicking </a:t>
            </a:r>
            <a:r>
              <a:rPr lang="en-US" sz="1200" b="1" dirty="0">
                <a:latin typeface="Segoe UI" panose="020B0502040204020203" pitchFamily="34" charset="0"/>
                <a:ea typeface="Verdana" panose="020B0604030504040204" pitchFamily="34" charset="0"/>
              </a:rPr>
              <a:t>Open Version</a:t>
            </a:r>
            <a:r>
              <a:rPr lang="en-US" sz="1200" dirty="0">
                <a:latin typeface="Segoe UI" panose="020B0502040204020203" pitchFamily="34" charset="0"/>
                <a:ea typeface="Verdana" panose="020B0604030504040204" pitchFamily="34" charset="0"/>
              </a:rPr>
              <a:t> will allow you to                                                          open and review the version.</a:t>
            </a:r>
          </a:p>
          <a:p>
            <a:pPr>
              <a:spcAft>
                <a:spcPts val="600"/>
              </a:spcAft>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Once the previous version is opened,                                                             you can </a:t>
            </a:r>
            <a:r>
              <a:rPr lang="en-US" sz="1200" b="1" dirty="0">
                <a:latin typeface="Segoe UI" panose="020B0502040204020203" pitchFamily="34" charset="0"/>
                <a:ea typeface="Verdana" panose="020B0604030504040204" pitchFamily="34" charset="0"/>
              </a:rPr>
              <a:t>Restore</a:t>
            </a:r>
            <a:r>
              <a:rPr lang="en-US" sz="1200" dirty="0">
                <a:latin typeface="Segoe UI" panose="020B0502040204020203" pitchFamily="34" charset="0"/>
                <a:ea typeface="Verdana" panose="020B0604030504040204" pitchFamily="34" charset="0"/>
              </a:rPr>
              <a:t> the file by clicking                                                                   </a:t>
            </a:r>
            <a:r>
              <a:rPr lang="en-US" sz="1200" b="1" dirty="0">
                <a:latin typeface="Segoe UI" panose="020B0502040204020203" pitchFamily="34" charset="0"/>
                <a:ea typeface="Verdana" panose="020B0604030504040204" pitchFamily="34" charset="0"/>
              </a:rPr>
              <a:t>Restore</a:t>
            </a:r>
            <a:r>
              <a:rPr lang="en-US" sz="1200" dirty="0">
                <a:latin typeface="Segoe UI" panose="020B0502040204020203" pitchFamily="34" charset="0"/>
                <a:ea typeface="Verdana" panose="020B0604030504040204" pitchFamily="34" charset="0"/>
              </a:rPr>
              <a:t> near the top right corner of                                                                your document.</a:t>
            </a:r>
          </a:p>
        </p:txBody>
      </p:sp>
      <p:grpSp>
        <p:nvGrpSpPr>
          <p:cNvPr id="32" name="Group 31">
            <a:extLst>
              <a:ext uri="{FF2B5EF4-FFF2-40B4-BE49-F238E27FC236}">
                <a16:creationId xmlns:a16="http://schemas.microsoft.com/office/drawing/2014/main" id="{EB54207E-BCFA-46FC-9CE2-3D0F80E66FFA}"/>
              </a:ext>
            </a:extLst>
          </p:cNvPr>
          <p:cNvGrpSpPr/>
          <p:nvPr/>
        </p:nvGrpSpPr>
        <p:grpSpPr>
          <a:xfrm>
            <a:off x="5618795" y="1009826"/>
            <a:ext cx="1694529" cy="2550855"/>
            <a:chOff x="498907" y="3299012"/>
            <a:chExt cx="1485098" cy="2235589"/>
          </a:xfrm>
        </p:grpSpPr>
        <p:pic>
          <p:nvPicPr>
            <p:cNvPr id="33" name="Picture 32" descr="Graphical user interface, text, application&#10;&#10;Description automatically generated">
              <a:extLst>
                <a:ext uri="{FF2B5EF4-FFF2-40B4-BE49-F238E27FC236}">
                  <a16:creationId xmlns:a16="http://schemas.microsoft.com/office/drawing/2014/main" id="{63E0E55A-DFAD-4E4A-B270-B730CBC048AE}"/>
                </a:ext>
              </a:extLst>
            </p:cNvPr>
            <p:cNvPicPr>
              <a:picLocks noChangeAspect="1"/>
            </p:cNvPicPr>
            <p:nvPr/>
          </p:nvPicPr>
          <p:blipFill rotWithShape="1">
            <a:blip r:embed="rId2">
              <a:extLst>
                <a:ext uri="{28A0092B-C50C-407E-A947-70E740481C1C}">
                  <a14:useLocalDpi xmlns:a14="http://schemas.microsoft.com/office/drawing/2010/main" val="0"/>
                </a:ext>
              </a:extLst>
            </a:blip>
            <a:srcRect b="32761"/>
            <a:stretch/>
          </p:blipFill>
          <p:spPr>
            <a:xfrm>
              <a:off x="537634" y="3333295"/>
              <a:ext cx="1406469" cy="2201306"/>
            </a:xfrm>
            <a:prstGeom prst="rect">
              <a:avLst/>
            </a:prstGeom>
            <a:ln>
              <a:solidFill>
                <a:schemeClr val="bg1">
                  <a:lumMod val="50000"/>
                </a:schemeClr>
              </a:solidFill>
            </a:ln>
          </p:spPr>
        </p:pic>
        <p:sp>
          <p:nvSpPr>
            <p:cNvPr id="40" name="Rectangle 39">
              <a:extLst>
                <a:ext uri="{FF2B5EF4-FFF2-40B4-BE49-F238E27FC236}">
                  <a16:creationId xmlns:a16="http://schemas.microsoft.com/office/drawing/2014/main" id="{76180E6C-07C8-48DB-B8D5-F9C4C33A73F8}"/>
                </a:ext>
              </a:extLst>
            </p:cNvPr>
            <p:cNvSpPr/>
            <p:nvPr/>
          </p:nvSpPr>
          <p:spPr>
            <a:xfrm>
              <a:off x="506653" y="3299012"/>
              <a:ext cx="338788" cy="17141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42" name="Rectangle 41">
              <a:extLst>
                <a:ext uri="{FF2B5EF4-FFF2-40B4-BE49-F238E27FC236}">
                  <a16:creationId xmlns:a16="http://schemas.microsoft.com/office/drawing/2014/main" id="{5F343E84-3BFA-4DDB-A4CB-4D22A3729A47}"/>
                </a:ext>
              </a:extLst>
            </p:cNvPr>
            <p:cNvSpPr/>
            <p:nvPr/>
          </p:nvSpPr>
          <p:spPr>
            <a:xfrm>
              <a:off x="498907" y="5007739"/>
              <a:ext cx="1485098" cy="24169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44" name="Group 43">
            <a:extLst>
              <a:ext uri="{FF2B5EF4-FFF2-40B4-BE49-F238E27FC236}">
                <a16:creationId xmlns:a16="http://schemas.microsoft.com/office/drawing/2014/main" id="{C692544E-3B1F-4DCA-93AC-C1C4F475E297}"/>
              </a:ext>
            </a:extLst>
          </p:cNvPr>
          <p:cNvGrpSpPr/>
          <p:nvPr/>
        </p:nvGrpSpPr>
        <p:grpSpPr>
          <a:xfrm>
            <a:off x="3646805" y="2394647"/>
            <a:ext cx="1762490" cy="1897166"/>
            <a:chOff x="1881187" y="4182827"/>
            <a:chExt cx="2054320" cy="2211295"/>
          </a:xfrm>
        </p:grpSpPr>
        <p:pic>
          <p:nvPicPr>
            <p:cNvPr id="45" name="Picture 44" descr="A picture containing graphical user interface&#10;&#10;Description automatically generated">
              <a:extLst>
                <a:ext uri="{FF2B5EF4-FFF2-40B4-BE49-F238E27FC236}">
                  <a16:creationId xmlns:a16="http://schemas.microsoft.com/office/drawing/2014/main" id="{465D92CA-CAE6-4BB9-8596-793E8D3D7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187" y="4182827"/>
              <a:ext cx="2054320" cy="2211295"/>
            </a:xfrm>
            <a:prstGeom prst="rect">
              <a:avLst/>
            </a:prstGeom>
            <a:ln>
              <a:solidFill>
                <a:schemeClr val="bg1">
                  <a:lumMod val="50000"/>
                </a:schemeClr>
              </a:solidFill>
            </a:ln>
          </p:spPr>
        </p:pic>
        <p:sp>
          <p:nvSpPr>
            <p:cNvPr id="46" name="Rectangle 45">
              <a:extLst>
                <a:ext uri="{FF2B5EF4-FFF2-40B4-BE49-F238E27FC236}">
                  <a16:creationId xmlns:a16="http://schemas.microsoft.com/office/drawing/2014/main" id="{B3FF4B32-F68B-4D70-84C1-500DB0968BE1}"/>
                </a:ext>
              </a:extLst>
            </p:cNvPr>
            <p:cNvSpPr/>
            <p:nvPr/>
          </p:nvSpPr>
          <p:spPr>
            <a:xfrm>
              <a:off x="2189135" y="5432611"/>
              <a:ext cx="589923" cy="20956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51" name="Group 50">
            <a:extLst>
              <a:ext uri="{FF2B5EF4-FFF2-40B4-BE49-F238E27FC236}">
                <a16:creationId xmlns:a16="http://schemas.microsoft.com/office/drawing/2014/main" id="{9F73BC4A-9C02-4223-8C86-CA9F58A9D080}"/>
              </a:ext>
            </a:extLst>
          </p:cNvPr>
          <p:cNvGrpSpPr/>
          <p:nvPr/>
        </p:nvGrpSpPr>
        <p:grpSpPr>
          <a:xfrm>
            <a:off x="594603" y="4682241"/>
            <a:ext cx="6104404" cy="255354"/>
            <a:chOff x="98686" y="6248867"/>
            <a:chExt cx="6104404" cy="255354"/>
          </a:xfrm>
        </p:grpSpPr>
        <p:pic>
          <p:nvPicPr>
            <p:cNvPr id="52" name="Picture 51">
              <a:extLst>
                <a:ext uri="{FF2B5EF4-FFF2-40B4-BE49-F238E27FC236}">
                  <a16:creationId xmlns:a16="http://schemas.microsoft.com/office/drawing/2014/main" id="{0E8B2C2B-8FB1-4550-A537-4B9B44A80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86" y="6268870"/>
              <a:ext cx="6104404" cy="235351"/>
            </a:xfrm>
            <a:prstGeom prst="rect">
              <a:avLst/>
            </a:prstGeom>
            <a:ln>
              <a:solidFill>
                <a:schemeClr val="bg1">
                  <a:lumMod val="50000"/>
                </a:schemeClr>
              </a:solidFill>
            </a:ln>
          </p:spPr>
        </p:pic>
        <p:sp>
          <p:nvSpPr>
            <p:cNvPr id="53" name="Rectangle 52">
              <a:extLst>
                <a:ext uri="{FF2B5EF4-FFF2-40B4-BE49-F238E27FC236}">
                  <a16:creationId xmlns:a16="http://schemas.microsoft.com/office/drawing/2014/main" id="{33325BD5-6B37-419E-87B2-4F6C08C1B649}"/>
                </a:ext>
              </a:extLst>
            </p:cNvPr>
            <p:cNvSpPr/>
            <p:nvPr/>
          </p:nvSpPr>
          <p:spPr>
            <a:xfrm>
              <a:off x="5618795" y="6248867"/>
              <a:ext cx="584295" cy="25535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sp>
        <p:nvSpPr>
          <p:cNvPr id="54" name="Rectangle 53">
            <a:extLst>
              <a:ext uri="{FF2B5EF4-FFF2-40B4-BE49-F238E27FC236}">
                <a16:creationId xmlns:a16="http://schemas.microsoft.com/office/drawing/2014/main" id="{1CADD4CF-DABB-4ECF-9698-CABFAF677553}"/>
              </a:ext>
            </a:extLst>
          </p:cNvPr>
          <p:cNvSpPr/>
          <p:nvPr/>
        </p:nvSpPr>
        <p:spPr>
          <a:xfrm>
            <a:off x="175710" y="5117840"/>
            <a:ext cx="7137613" cy="4816703"/>
          </a:xfrm>
          <a:prstGeom prst="rect">
            <a:avLst/>
          </a:prstGeom>
          <a:noFill/>
          <a:ln>
            <a:noFill/>
          </a:ln>
        </p:spPr>
        <p:txBody>
          <a:bodyPr wrap="square">
            <a:spAutoFit/>
          </a:bodyPr>
          <a:lstStyle/>
          <a:p>
            <a:r>
              <a:rPr lang="en-US" sz="1200" b="1" dirty="0">
                <a:latin typeface="Segoe UI" panose="020B0502040204020203" pitchFamily="34" charset="0"/>
                <a:ea typeface="Verdana" panose="020B0604030504040204" pitchFamily="34" charset="0"/>
              </a:rPr>
              <a:t>From OneDrive Online:</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Navigate to your OneDrive Online file.</a:t>
            </a:r>
          </a:p>
          <a:p>
            <a:pPr>
              <a:spcAft>
                <a:spcPts val="600"/>
              </a:spcAft>
            </a:pPr>
            <a:r>
              <a:rPr lang="en-US" sz="1200" dirty="0">
                <a:latin typeface="Segoe UI" panose="020B0502040204020203" pitchFamily="34" charset="0"/>
                <a:ea typeface="Verdana" panose="020B0604030504040204" pitchFamily="34" charset="0"/>
              </a:rPr>
              <a:t>Right-click on the document, and then click </a:t>
            </a:r>
            <a:r>
              <a:rPr lang="en-US" sz="1200" b="1" dirty="0">
                <a:latin typeface="Segoe UI" panose="020B0502040204020203" pitchFamily="34" charset="0"/>
                <a:ea typeface="Verdana" panose="020B0604030504040204" pitchFamily="34" charset="0"/>
              </a:rPr>
              <a:t>Version History.</a:t>
            </a:r>
          </a:p>
          <a:p>
            <a:pPr>
              <a:spcAft>
                <a:spcPts val="600"/>
              </a:spcAft>
            </a:pPr>
            <a:r>
              <a:rPr lang="en-US" sz="1200" dirty="0">
                <a:latin typeface="Segoe UI" panose="020B0502040204020203" pitchFamily="34" charset="0"/>
                <a:ea typeface="Verdana" panose="020B0604030504040204" pitchFamily="34" charset="0"/>
              </a:rPr>
              <a:t>The </a:t>
            </a:r>
            <a:r>
              <a:rPr lang="en-US" sz="1200" b="1" dirty="0">
                <a:latin typeface="Segoe UI" panose="020B0502040204020203" pitchFamily="34" charset="0"/>
                <a:ea typeface="Verdana" panose="020B0604030504040204" pitchFamily="34" charset="0"/>
              </a:rPr>
              <a:t>Version History Pane</a:t>
            </a:r>
            <a:r>
              <a:rPr lang="en-US" sz="1200" dirty="0">
                <a:latin typeface="Segoe UI" panose="020B0502040204020203" pitchFamily="34" charset="0"/>
                <a:ea typeface="Verdana" panose="020B0604030504040204" pitchFamily="34" charset="0"/>
              </a:rPr>
              <a:t> will open to the left of your window.</a:t>
            </a:r>
          </a:p>
          <a:p>
            <a:pPr>
              <a:spcAft>
                <a:spcPts val="600"/>
              </a:spcAft>
            </a:pPr>
            <a:r>
              <a:rPr lang="en-US" sz="1200" dirty="0">
                <a:latin typeface="Segoe UI" panose="020B0502040204020203" pitchFamily="34" charset="0"/>
                <a:ea typeface="Verdana" panose="020B0604030504040204" pitchFamily="34" charset="0"/>
              </a:rPr>
              <a:t>To open, click the </a:t>
            </a:r>
            <a:r>
              <a:rPr lang="en-US" sz="1200" b="1" dirty="0">
                <a:latin typeface="Segoe UI" panose="020B0502040204020203" pitchFamily="34" charset="0"/>
                <a:ea typeface="Verdana" panose="020B0604030504040204" pitchFamily="34" charset="0"/>
              </a:rPr>
              <a:t>Version Number.</a:t>
            </a: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b="1"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Once the previous version is opened, you can </a:t>
            </a:r>
            <a:r>
              <a:rPr lang="en-US" sz="1200" b="1" dirty="0">
                <a:latin typeface="Segoe UI" panose="020B0502040204020203" pitchFamily="34" charset="0"/>
                <a:ea typeface="Verdana" panose="020B0604030504040204" pitchFamily="34" charset="0"/>
              </a:rPr>
              <a:t>Restore </a:t>
            </a:r>
            <a:r>
              <a:rPr lang="en-US" sz="1200" dirty="0">
                <a:latin typeface="Segoe UI" panose="020B0502040204020203" pitchFamily="34" charset="0"/>
                <a:ea typeface="Verdana" panose="020B0604030504040204" pitchFamily="34" charset="0"/>
              </a:rPr>
              <a:t>the file by clicking </a:t>
            </a:r>
            <a:r>
              <a:rPr lang="en-US" sz="1200" b="1" dirty="0">
                <a:latin typeface="Segoe UI" panose="020B0502040204020203" pitchFamily="34" charset="0"/>
                <a:ea typeface="Verdana" panose="020B0604030504040204" pitchFamily="34" charset="0"/>
              </a:rPr>
              <a:t>Restore</a:t>
            </a:r>
            <a:r>
              <a:rPr lang="en-US" sz="1200" dirty="0">
                <a:latin typeface="Segoe UI" panose="020B0502040204020203" pitchFamily="34" charset="0"/>
                <a:ea typeface="Verdana" panose="020B0604030504040204" pitchFamily="34" charset="0"/>
              </a:rPr>
              <a:t> near the top right corner of your document.</a:t>
            </a:r>
          </a:p>
          <a:p>
            <a:pPr marL="342900" indent="-342900">
              <a:spcAft>
                <a:spcPts val="600"/>
              </a:spcAft>
              <a:buFont typeface="+mj-lt"/>
              <a:buAutoNum type="arabicPeriod"/>
            </a:pPr>
            <a:endParaRPr lang="en-US" sz="1200" dirty="0">
              <a:latin typeface="Segoe UI" panose="020B0502040204020203" pitchFamily="34" charset="0"/>
              <a:ea typeface="Verdana" panose="020B0604030504040204" pitchFamily="34" charset="0"/>
            </a:endParaRPr>
          </a:p>
          <a:p>
            <a:pPr marL="342900" indent="-342900">
              <a:spcAft>
                <a:spcPts val="600"/>
              </a:spcAft>
              <a:buFont typeface="+mj-lt"/>
              <a:buAutoNum type="arabicPeriod"/>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Clicking the </a:t>
            </a:r>
            <a:r>
              <a:rPr lang="en-US" sz="1200" b="1" dirty="0">
                <a:latin typeface="Segoe UI" panose="020B0502040204020203" pitchFamily="34" charset="0"/>
                <a:ea typeface="Verdana" panose="020B0604030504040204" pitchFamily="34" charset="0"/>
              </a:rPr>
              <a:t>Three-Dot Ellipsis </a:t>
            </a:r>
            <a:r>
              <a:rPr lang="en-US" sz="1200" dirty="0">
                <a:latin typeface="Segoe UI" panose="020B0502040204020203" pitchFamily="34" charset="0"/>
                <a:ea typeface="Verdana" panose="020B0604030504040204" pitchFamily="34" charset="0"/>
              </a:rPr>
              <a:t>gives the options to </a:t>
            </a:r>
          </a:p>
          <a:p>
            <a:pPr>
              <a:spcAft>
                <a:spcPts val="600"/>
              </a:spcAft>
            </a:pPr>
            <a:r>
              <a:rPr lang="en-US" sz="1200" b="1" dirty="0">
                <a:latin typeface="Segoe UI" panose="020B0502040204020203" pitchFamily="34" charset="0"/>
                <a:ea typeface="Verdana" panose="020B0604030504040204" pitchFamily="34" charset="0"/>
              </a:rPr>
              <a:t>Restore</a:t>
            </a:r>
            <a:r>
              <a:rPr lang="en-US" sz="1200" dirty="0">
                <a:latin typeface="Segoe UI" panose="020B0502040204020203" pitchFamily="34" charset="0"/>
                <a:ea typeface="Verdana" panose="020B0604030504040204" pitchFamily="34" charset="0"/>
              </a:rPr>
              <a:t>, </a:t>
            </a:r>
            <a:r>
              <a:rPr lang="en-US" sz="1200" b="1" dirty="0">
                <a:latin typeface="Segoe UI" panose="020B0502040204020203" pitchFamily="34" charset="0"/>
                <a:ea typeface="Verdana" panose="020B0604030504040204" pitchFamily="34" charset="0"/>
              </a:rPr>
              <a:t>Download </a:t>
            </a:r>
            <a:r>
              <a:rPr lang="en-US" sz="1200" dirty="0">
                <a:latin typeface="Segoe UI" panose="020B0502040204020203" pitchFamily="34" charset="0"/>
                <a:ea typeface="Verdana" panose="020B0604030504040204" pitchFamily="34" charset="0"/>
              </a:rPr>
              <a:t>or </a:t>
            </a:r>
            <a:r>
              <a:rPr lang="en-US" sz="1200" b="1" dirty="0">
                <a:latin typeface="Segoe UI" panose="020B0502040204020203" pitchFamily="34" charset="0"/>
                <a:ea typeface="Verdana" panose="020B0604030504040204" pitchFamily="34" charset="0"/>
              </a:rPr>
              <a:t>Delete.</a:t>
            </a:r>
          </a:p>
          <a:p>
            <a:pPr marL="342900" indent="-342900">
              <a:spcAft>
                <a:spcPts val="600"/>
              </a:spcAft>
              <a:buFont typeface="+mj-lt"/>
              <a:buAutoNum type="arabicPeriod"/>
            </a:pPr>
            <a:endParaRPr lang="en-US" sz="1600" dirty="0">
              <a:latin typeface="Segoe UI" panose="020B0502040204020203" pitchFamily="34" charset="0"/>
              <a:ea typeface="Verdana" panose="020B0604030504040204" pitchFamily="34" charset="0"/>
            </a:endParaRPr>
          </a:p>
        </p:txBody>
      </p:sp>
      <p:grpSp>
        <p:nvGrpSpPr>
          <p:cNvPr id="55" name="Group 54">
            <a:extLst>
              <a:ext uri="{FF2B5EF4-FFF2-40B4-BE49-F238E27FC236}">
                <a16:creationId xmlns:a16="http://schemas.microsoft.com/office/drawing/2014/main" id="{0BE9B949-AB46-483F-B204-0E7B632938AD}"/>
              </a:ext>
            </a:extLst>
          </p:cNvPr>
          <p:cNvGrpSpPr/>
          <p:nvPr/>
        </p:nvGrpSpPr>
        <p:grpSpPr>
          <a:xfrm>
            <a:off x="5496619" y="5227879"/>
            <a:ext cx="1771176" cy="2728430"/>
            <a:chOff x="10256606" y="1188930"/>
            <a:chExt cx="1771176" cy="2728430"/>
          </a:xfrm>
        </p:grpSpPr>
        <p:pic>
          <p:nvPicPr>
            <p:cNvPr id="56" name="Picture 55" descr="Graphical user interface, application&#10;&#10;Description automatically generated">
              <a:extLst>
                <a:ext uri="{FF2B5EF4-FFF2-40B4-BE49-F238E27FC236}">
                  <a16:creationId xmlns:a16="http://schemas.microsoft.com/office/drawing/2014/main" id="{D13FDA30-9E69-4265-82F1-37B50D9270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6606" y="1188930"/>
              <a:ext cx="1771176" cy="2728430"/>
            </a:xfrm>
            <a:prstGeom prst="rect">
              <a:avLst/>
            </a:prstGeom>
            <a:ln>
              <a:solidFill>
                <a:schemeClr val="bg1">
                  <a:lumMod val="50000"/>
                </a:schemeClr>
              </a:solidFill>
            </a:ln>
          </p:spPr>
        </p:pic>
        <p:sp>
          <p:nvSpPr>
            <p:cNvPr id="57" name="Rectangle 56">
              <a:extLst>
                <a:ext uri="{FF2B5EF4-FFF2-40B4-BE49-F238E27FC236}">
                  <a16:creationId xmlns:a16="http://schemas.microsoft.com/office/drawing/2014/main" id="{7B587966-64EC-4C9A-ADFC-26B90AFF21D0}"/>
                </a:ext>
              </a:extLst>
            </p:cNvPr>
            <p:cNvSpPr/>
            <p:nvPr/>
          </p:nvSpPr>
          <p:spPr>
            <a:xfrm>
              <a:off x="11020508" y="3512643"/>
              <a:ext cx="927764" cy="21086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60" name="Group 59">
            <a:extLst>
              <a:ext uri="{FF2B5EF4-FFF2-40B4-BE49-F238E27FC236}">
                <a16:creationId xmlns:a16="http://schemas.microsoft.com/office/drawing/2014/main" id="{79D99F36-F70E-4F22-85A3-FDF2ABABBF05}"/>
              </a:ext>
            </a:extLst>
          </p:cNvPr>
          <p:cNvGrpSpPr/>
          <p:nvPr/>
        </p:nvGrpSpPr>
        <p:grpSpPr>
          <a:xfrm>
            <a:off x="601176" y="6570662"/>
            <a:ext cx="2916412" cy="1385647"/>
            <a:chOff x="6661506" y="3215097"/>
            <a:chExt cx="2916412" cy="1385647"/>
          </a:xfrm>
        </p:grpSpPr>
        <p:pic>
          <p:nvPicPr>
            <p:cNvPr id="61" name="Picture 60" descr="Table&#10;&#10;Description automatically generated">
              <a:extLst>
                <a:ext uri="{FF2B5EF4-FFF2-40B4-BE49-F238E27FC236}">
                  <a16:creationId xmlns:a16="http://schemas.microsoft.com/office/drawing/2014/main" id="{1778C700-3235-4534-954C-A283652131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1506" y="3215097"/>
              <a:ext cx="2916412" cy="1385647"/>
            </a:xfrm>
            <a:prstGeom prst="rect">
              <a:avLst/>
            </a:prstGeom>
            <a:ln>
              <a:solidFill>
                <a:schemeClr val="bg1">
                  <a:lumMod val="50000"/>
                </a:schemeClr>
              </a:solidFill>
            </a:ln>
          </p:spPr>
        </p:pic>
        <p:sp>
          <p:nvSpPr>
            <p:cNvPr id="62" name="Rectangle 61">
              <a:extLst>
                <a:ext uri="{FF2B5EF4-FFF2-40B4-BE49-F238E27FC236}">
                  <a16:creationId xmlns:a16="http://schemas.microsoft.com/office/drawing/2014/main" id="{4498254E-802F-4865-8A73-F52EE12AFCA0}"/>
                </a:ext>
              </a:extLst>
            </p:cNvPr>
            <p:cNvSpPr/>
            <p:nvPr/>
          </p:nvSpPr>
          <p:spPr>
            <a:xfrm>
              <a:off x="6670330" y="4373554"/>
              <a:ext cx="199299" cy="17979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63" name="Group 62">
            <a:extLst>
              <a:ext uri="{FF2B5EF4-FFF2-40B4-BE49-F238E27FC236}">
                <a16:creationId xmlns:a16="http://schemas.microsoft.com/office/drawing/2014/main" id="{C921209C-3739-4128-909F-8761B96CD0B6}"/>
              </a:ext>
            </a:extLst>
          </p:cNvPr>
          <p:cNvGrpSpPr/>
          <p:nvPr/>
        </p:nvGrpSpPr>
        <p:grpSpPr>
          <a:xfrm>
            <a:off x="594603" y="8640840"/>
            <a:ext cx="6104404" cy="255354"/>
            <a:chOff x="98686" y="6248867"/>
            <a:chExt cx="6104404" cy="255354"/>
          </a:xfrm>
        </p:grpSpPr>
        <p:pic>
          <p:nvPicPr>
            <p:cNvPr id="64" name="Picture 63">
              <a:extLst>
                <a:ext uri="{FF2B5EF4-FFF2-40B4-BE49-F238E27FC236}">
                  <a16:creationId xmlns:a16="http://schemas.microsoft.com/office/drawing/2014/main" id="{3D50473F-7AE2-43EE-808E-3A65D89BD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86" y="6268870"/>
              <a:ext cx="6104404" cy="235351"/>
            </a:xfrm>
            <a:prstGeom prst="rect">
              <a:avLst/>
            </a:prstGeom>
            <a:ln>
              <a:solidFill>
                <a:schemeClr val="bg1">
                  <a:lumMod val="50000"/>
                </a:schemeClr>
              </a:solidFill>
            </a:ln>
          </p:spPr>
        </p:pic>
        <p:sp>
          <p:nvSpPr>
            <p:cNvPr id="65" name="Rectangle 64">
              <a:extLst>
                <a:ext uri="{FF2B5EF4-FFF2-40B4-BE49-F238E27FC236}">
                  <a16:creationId xmlns:a16="http://schemas.microsoft.com/office/drawing/2014/main" id="{07C6F201-78C7-4CDC-B440-E9854B54C5C9}"/>
                </a:ext>
              </a:extLst>
            </p:cNvPr>
            <p:cNvSpPr/>
            <p:nvPr/>
          </p:nvSpPr>
          <p:spPr>
            <a:xfrm>
              <a:off x="5618795" y="6248867"/>
              <a:ext cx="584295" cy="25535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grpSp>
        <p:nvGrpSpPr>
          <p:cNvPr id="68" name="Group 67">
            <a:extLst>
              <a:ext uri="{FF2B5EF4-FFF2-40B4-BE49-F238E27FC236}">
                <a16:creationId xmlns:a16="http://schemas.microsoft.com/office/drawing/2014/main" id="{BC6F0046-F026-40F1-A0EB-D98BCE3019CD}"/>
              </a:ext>
            </a:extLst>
          </p:cNvPr>
          <p:cNvGrpSpPr/>
          <p:nvPr/>
        </p:nvGrpSpPr>
        <p:grpSpPr>
          <a:xfrm>
            <a:off x="4043162" y="9122786"/>
            <a:ext cx="1777753" cy="765421"/>
            <a:chOff x="7143594" y="5703533"/>
            <a:chExt cx="2079456" cy="895321"/>
          </a:xfrm>
        </p:grpSpPr>
        <p:pic>
          <p:nvPicPr>
            <p:cNvPr id="69" name="Picture 68" descr="Graphical user interface, application&#10;&#10;Description automatically generated">
              <a:extLst>
                <a:ext uri="{FF2B5EF4-FFF2-40B4-BE49-F238E27FC236}">
                  <a16:creationId xmlns:a16="http://schemas.microsoft.com/office/drawing/2014/main" id="{8A76697B-E3EA-4D54-A62F-AD0367D863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3594" y="5703533"/>
              <a:ext cx="2079456" cy="895321"/>
            </a:xfrm>
            <a:prstGeom prst="rect">
              <a:avLst/>
            </a:prstGeom>
            <a:ln>
              <a:solidFill>
                <a:schemeClr val="bg1">
                  <a:lumMod val="50000"/>
                </a:schemeClr>
              </a:solidFill>
            </a:ln>
          </p:spPr>
        </p:pic>
        <p:sp>
          <p:nvSpPr>
            <p:cNvPr id="70" name="Rectangle 69">
              <a:extLst>
                <a:ext uri="{FF2B5EF4-FFF2-40B4-BE49-F238E27FC236}">
                  <a16:creationId xmlns:a16="http://schemas.microsoft.com/office/drawing/2014/main" id="{53991C25-3612-40CA-A62D-71FAFB834D87}"/>
                </a:ext>
              </a:extLst>
            </p:cNvPr>
            <p:cNvSpPr/>
            <p:nvPr/>
          </p:nvSpPr>
          <p:spPr>
            <a:xfrm>
              <a:off x="8006463" y="5745308"/>
              <a:ext cx="199299" cy="17979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71" name="Rectangle 70">
              <a:extLst>
                <a:ext uri="{FF2B5EF4-FFF2-40B4-BE49-F238E27FC236}">
                  <a16:creationId xmlns:a16="http://schemas.microsoft.com/office/drawing/2014/main" id="{9730721A-3262-4509-A678-2D53E105C43C}"/>
                </a:ext>
              </a:extLst>
            </p:cNvPr>
            <p:cNvSpPr/>
            <p:nvPr/>
          </p:nvSpPr>
          <p:spPr>
            <a:xfrm>
              <a:off x="7143594" y="5947340"/>
              <a:ext cx="1062168" cy="65151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grpSp>
      <p:cxnSp>
        <p:nvCxnSpPr>
          <p:cNvPr id="5" name="Straight Connector 4">
            <a:extLst>
              <a:ext uri="{FF2B5EF4-FFF2-40B4-BE49-F238E27FC236}">
                <a16:creationId xmlns:a16="http://schemas.microsoft.com/office/drawing/2014/main" id="{CC23C95F-12B9-4DF8-A7B7-7943CAFF1B5D}"/>
              </a:ext>
            </a:extLst>
          </p:cNvPr>
          <p:cNvCxnSpPr/>
          <p:nvPr/>
        </p:nvCxnSpPr>
        <p:spPr>
          <a:xfrm>
            <a:off x="266564" y="5054384"/>
            <a:ext cx="73152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017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BA3FCB-ED8C-4DC9-82EF-8AFD3847CFFF}"/>
              </a:ext>
            </a:extLst>
          </p:cNvPr>
          <p:cNvSpPr txBox="1"/>
          <p:nvPr/>
        </p:nvSpPr>
        <p:spPr>
          <a:xfrm>
            <a:off x="159961" y="125360"/>
            <a:ext cx="6200775" cy="830997"/>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Version History &amp; Managing Versions for </a:t>
            </a:r>
            <a:r>
              <a:rPr lang="en-US" sz="2400" b="1">
                <a:latin typeface="Segoe UI" panose="020B0502040204020203" pitchFamily="34" charset="0"/>
                <a:cs typeface="Segoe UI" panose="020B0502040204020203" pitchFamily="34" charset="0"/>
              </a:rPr>
              <a:t>Windows Devices</a:t>
            </a:r>
            <a:endParaRPr lang="en-US" sz="2400" b="1" dirty="0">
              <a:latin typeface="Segoe UI" panose="020B0502040204020203" pitchFamily="34" charset="0"/>
              <a:cs typeface="Segoe UI" panose="020B0502040204020203" pitchFamily="34" charset="0"/>
            </a:endParaRPr>
          </a:p>
        </p:txBody>
      </p:sp>
      <p:sp>
        <p:nvSpPr>
          <p:cNvPr id="29" name="TextBox 28">
            <a:extLst>
              <a:ext uri="{FF2B5EF4-FFF2-40B4-BE49-F238E27FC236}">
                <a16:creationId xmlns:a16="http://schemas.microsoft.com/office/drawing/2014/main" id="{C0A7B4A7-8CC3-4005-B414-1B04DD45C790}"/>
              </a:ext>
            </a:extLst>
          </p:cNvPr>
          <p:cNvSpPr txBox="1"/>
          <p:nvPr/>
        </p:nvSpPr>
        <p:spPr>
          <a:xfrm>
            <a:off x="3545840" y="4606676"/>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0" name="TextBox 29">
            <a:extLst>
              <a:ext uri="{FF2B5EF4-FFF2-40B4-BE49-F238E27FC236}">
                <a16:creationId xmlns:a16="http://schemas.microsoft.com/office/drawing/2014/main" id="{8CC10E64-00E7-427C-B699-023E4F0BFE1E}"/>
              </a:ext>
            </a:extLst>
          </p:cNvPr>
          <p:cNvSpPr txBox="1"/>
          <p:nvPr/>
        </p:nvSpPr>
        <p:spPr>
          <a:xfrm>
            <a:off x="3281045" y="4379922"/>
            <a:ext cx="731520" cy="523220"/>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How To Guide</a:t>
            </a:r>
          </a:p>
        </p:txBody>
      </p:sp>
      <p:sp>
        <p:nvSpPr>
          <p:cNvPr id="43" name="TextBox 42">
            <a:extLst>
              <a:ext uri="{FF2B5EF4-FFF2-40B4-BE49-F238E27FC236}">
                <a16:creationId xmlns:a16="http://schemas.microsoft.com/office/drawing/2014/main" id="{2C31720E-D6FE-4AC5-BF60-B41E8FE19ED8}"/>
              </a:ext>
            </a:extLst>
          </p:cNvPr>
          <p:cNvSpPr txBox="1"/>
          <p:nvPr/>
        </p:nvSpPr>
        <p:spPr>
          <a:xfrm>
            <a:off x="3574415" y="6284317"/>
            <a:ext cx="731520" cy="307777"/>
          </a:xfrm>
          <a:prstGeom prst="rect">
            <a:avLst/>
          </a:prstGeom>
          <a:noFill/>
        </p:spPr>
        <p:txBody>
          <a:bodyPr wrap="square" rtlCol="0">
            <a:spAutoFit/>
          </a:bodyPr>
          <a:lstStyle>
            <a:defPPr>
              <a:defRPr lang="en-US"/>
            </a:defPPr>
            <a:lvl1pPr algn="ctr">
              <a:defRPr sz="1400" b="1">
                <a:solidFill>
                  <a:schemeClr val="bg1"/>
                </a:solidFill>
                <a:latin typeface="Segoe UI" panose="020B0502040204020203" pitchFamily="34" charset="0"/>
                <a:cs typeface="Segoe UI" panose="020B0502040204020203" pitchFamily="34" charset="0"/>
              </a:defRPr>
            </a:lvl1pPr>
          </a:lstStyle>
          <a:p>
            <a:r>
              <a:rPr lang="en-US" dirty="0"/>
              <a:t>Video</a:t>
            </a:r>
          </a:p>
        </p:txBody>
      </p:sp>
      <p:sp>
        <p:nvSpPr>
          <p:cNvPr id="36" name="Rectangle 35">
            <a:extLst>
              <a:ext uri="{FF2B5EF4-FFF2-40B4-BE49-F238E27FC236}">
                <a16:creationId xmlns:a16="http://schemas.microsoft.com/office/drawing/2014/main" id="{E011FFAC-683C-45DE-9376-7EDC35583992}"/>
              </a:ext>
            </a:extLst>
          </p:cNvPr>
          <p:cNvSpPr/>
          <p:nvPr/>
        </p:nvSpPr>
        <p:spPr>
          <a:xfrm>
            <a:off x="1048485" y="2843849"/>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5BC46922-592B-4418-91E9-CC767737CFB1}"/>
              </a:ext>
            </a:extLst>
          </p:cNvPr>
          <p:cNvSpPr/>
          <p:nvPr/>
        </p:nvSpPr>
        <p:spPr>
          <a:xfrm>
            <a:off x="2390107" y="2285254"/>
            <a:ext cx="802437" cy="2187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C514327-ED56-413B-B29B-B0C47FCC842F}"/>
              </a:ext>
            </a:extLst>
          </p:cNvPr>
          <p:cNvSpPr/>
          <p:nvPr/>
        </p:nvSpPr>
        <p:spPr>
          <a:xfrm>
            <a:off x="298255" y="1226639"/>
            <a:ext cx="3105334" cy="2693045"/>
          </a:xfrm>
          <a:prstGeom prst="rect">
            <a:avLst/>
          </a:prstGeom>
          <a:noFill/>
          <a:ln>
            <a:noFill/>
          </a:ln>
        </p:spPr>
        <p:txBody>
          <a:bodyPr wrap="square">
            <a:spAutoFit/>
          </a:bodyPr>
          <a:lstStyle/>
          <a:p>
            <a:r>
              <a:rPr lang="en-US" sz="1200" b="1" dirty="0">
                <a:latin typeface="Segoe UI" panose="020B0502040204020203" pitchFamily="34" charset="0"/>
                <a:ea typeface="Verdana" panose="020B0604030504040204" pitchFamily="34" charset="0"/>
              </a:rPr>
              <a:t>From Desktop App on a Windows Device:</a:t>
            </a:r>
          </a:p>
          <a:p>
            <a:pPr marL="342900" indent="-342900">
              <a:buFont typeface="+mj-lt"/>
              <a:buAutoNum type="arabicPeriod"/>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Open your Files and navigate to your document saved within OneDrive.</a:t>
            </a:r>
          </a:p>
          <a:p>
            <a:pPr>
              <a:spcAft>
                <a:spcPts val="600"/>
              </a:spcAft>
            </a:pPr>
            <a:r>
              <a:rPr lang="en-US" sz="1200" dirty="0">
                <a:latin typeface="Segoe UI" panose="020B0502040204020203" pitchFamily="34" charset="0"/>
                <a:ea typeface="Verdana" panose="020B0604030504040204" pitchFamily="34" charset="0"/>
              </a:rPr>
              <a:t>Right click on the document, then click on</a:t>
            </a:r>
            <a:r>
              <a:rPr lang="en-US" sz="1200" b="1" dirty="0">
                <a:latin typeface="Segoe UI" panose="020B0502040204020203" pitchFamily="34" charset="0"/>
                <a:ea typeface="Verdana" panose="020B0604030504040204" pitchFamily="34" charset="0"/>
              </a:rPr>
              <a:t> Show more options. </a:t>
            </a:r>
          </a:p>
          <a:p>
            <a:pPr>
              <a:spcAft>
                <a:spcPts val="600"/>
              </a:spcAft>
            </a:pPr>
            <a:endParaRPr lang="en-US" sz="1200"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Next you will click </a:t>
            </a:r>
            <a:r>
              <a:rPr lang="en-US" sz="1200" b="1" dirty="0">
                <a:latin typeface="Segoe UI" panose="020B0502040204020203" pitchFamily="34" charset="0"/>
                <a:ea typeface="Verdana" panose="020B0604030504040204" pitchFamily="34" charset="0"/>
              </a:rPr>
              <a:t>Version history</a:t>
            </a:r>
            <a:r>
              <a:rPr lang="en-US" sz="1200" dirty="0">
                <a:latin typeface="Segoe UI" panose="020B0502040204020203" pitchFamily="34" charset="0"/>
                <a:ea typeface="Verdana" panose="020B0604030504040204" pitchFamily="34" charset="0"/>
              </a:rPr>
              <a:t>.</a:t>
            </a:r>
          </a:p>
          <a:p>
            <a:pPr>
              <a:spcAft>
                <a:spcPts val="600"/>
              </a:spcAft>
            </a:pPr>
            <a:endParaRPr lang="en-US" sz="1200" b="1" dirty="0">
              <a:latin typeface="Segoe UI" panose="020B0502040204020203" pitchFamily="34" charset="0"/>
              <a:ea typeface="Verdana" panose="020B0604030504040204" pitchFamily="34" charset="0"/>
            </a:endParaRPr>
          </a:p>
          <a:p>
            <a:pPr>
              <a:spcAft>
                <a:spcPts val="600"/>
              </a:spcAft>
            </a:pPr>
            <a:r>
              <a:rPr lang="en-US" sz="1200" dirty="0">
                <a:latin typeface="Segoe UI" panose="020B0502040204020203" pitchFamily="34" charset="0"/>
                <a:ea typeface="Verdana" panose="020B0604030504040204" pitchFamily="34" charset="0"/>
              </a:rPr>
              <a:t>The </a:t>
            </a:r>
            <a:r>
              <a:rPr lang="en-US" sz="1200" b="1" dirty="0">
                <a:latin typeface="Segoe UI" panose="020B0502040204020203" pitchFamily="34" charset="0"/>
                <a:ea typeface="Verdana" panose="020B0604030504040204" pitchFamily="34" charset="0"/>
              </a:rPr>
              <a:t>Version History Pane</a:t>
            </a:r>
            <a:r>
              <a:rPr lang="en-US" sz="1200" dirty="0">
                <a:latin typeface="Segoe UI" panose="020B0502040204020203" pitchFamily="34" charset="0"/>
                <a:ea typeface="Verdana" panose="020B0604030504040204" pitchFamily="34" charset="0"/>
              </a:rPr>
              <a:t> will open in another area within your desktop window.</a:t>
            </a:r>
          </a:p>
        </p:txBody>
      </p:sp>
      <p:grpSp>
        <p:nvGrpSpPr>
          <p:cNvPr id="7" name="Group 6">
            <a:extLst>
              <a:ext uri="{FF2B5EF4-FFF2-40B4-BE49-F238E27FC236}">
                <a16:creationId xmlns:a16="http://schemas.microsoft.com/office/drawing/2014/main" id="{E6A3B66B-72DF-CFF8-F83B-961FC1D96BC3}"/>
              </a:ext>
            </a:extLst>
          </p:cNvPr>
          <p:cNvGrpSpPr/>
          <p:nvPr/>
        </p:nvGrpSpPr>
        <p:grpSpPr>
          <a:xfrm>
            <a:off x="3797135" y="1148480"/>
            <a:ext cx="3781745" cy="6165605"/>
            <a:chOff x="3601276" y="1107540"/>
            <a:chExt cx="3781745" cy="6165605"/>
          </a:xfrm>
        </p:grpSpPr>
        <p:pic>
          <p:nvPicPr>
            <p:cNvPr id="35" name="Picture 34">
              <a:extLst>
                <a:ext uri="{FF2B5EF4-FFF2-40B4-BE49-F238E27FC236}">
                  <a16:creationId xmlns:a16="http://schemas.microsoft.com/office/drawing/2014/main" id="{7CFB7D99-C22F-1180-3228-28C67554BD8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52231" y="2964027"/>
              <a:ext cx="2230790" cy="4309118"/>
            </a:xfrm>
            <a:prstGeom prst="rect">
              <a:avLst/>
            </a:prstGeom>
            <a:ln w="9525">
              <a:solidFill>
                <a:schemeClr val="bg2">
                  <a:lumMod val="50000"/>
                </a:schemeClr>
              </a:solidFill>
            </a:ln>
          </p:spPr>
        </p:pic>
        <p:pic>
          <p:nvPicPr>
            <p:cNvPr id="34" name="Picture 33">
              <a:extLst>
                <a:ext uri="{FF2B5EF4-FFF2-40B4-BE49-F238E27FC236}">
                  <a16:creationId xmlns:a16="http://schemas.microsoft.com/office/drawing/2014/main" id="{A8C5860E-DFB8-8A30-6A5A-EF343AA4F73B}"/>
                </a:ext>
              </a:extLst>
            </p:cNvPr>
            <p:cNvPicPr>
              <a:picLocks noChangeAspect="1"/>
            </p:cNvPicPr>
            <p:nvPr/>
          </p:nvPicPr>
          <p:blipFill>
            <a:blip r:embed="rId3"/>
            <a:stretch>
              <a:fillRect/>
            </a:stretch>
          </p:blipFill>
          <p:spPr>
            <a:xfrm>
              <a:off x="3601276" y="1107540"/>
              <a:ext cx="2065631" cy="2574214"/>
            </a:xfrm>
            <a:prstGeom prst="rect">
              <a:avLst/>
            </a:prstGeom>
            <a:ln>
              <a:solidFill>
                <a:schemeClr val="bg2">
                  <a:lumMod val="50000"/>
                </a:schemeClr>
              </a:solidFill>
            </a:ln>
          </p:spPr>
        </p:pic>
        <p:sp>
          <p:nvSpPr>
            <p:cNvPr id="3" name="Rectangle 2">
              <a:extLst>
                <a:ext uri="{FF2B5EF4-FFF2-40B4-BE49-F238E27FC236}">
                  <a16:creationId xmlns:a16="http://schemas.microsoft.com/office/drawing/2014/main" id="{A95B23AF-D19C-0974-10B4-3BEE903C2DB2}"/>
                </a:ext>
              </a:extLst>
            </p:cNvPr>
            <p:cNvSpPr/>
            <p:nvPr/>
          </p:nvSpPr>
          <p:spPr>
            <a:xfrm>
              <a:off x="3646805" y="3368842"/>
              <a:ext cx="1342290" cy="31291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FF7ACA0-3F79-6584-CCBE-A8E1B12A50A4}"/>
                </a:ext>
              </a:extLst>
            </p:cNvPr>
            <p:cNvSpPr/>
            <p:nvPr/>
          </p:nvSpPr>
          <p:spPr>
            <a:xfrm>
              <a:off x="5323857" y="4039850"/>
              <a:ext cx="943769" cy="22734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A0A51F77-BEAA-C639-32F0-BE76CA342C06}"/>
              </a:ext>
            </a:extLst>
          </p:cNvPr>
          <p:cNvPicPr>
            <a:picLocks noChangeAspect="1"/>
          </p:cNvPicPr>
          <p:nvPr/>
        </p:nvPicPr>
        <p:blipFill>
          <a:blip r:embed="rId4"/>
          <a:stretch>
            <a:fillRect/>
          </a:stretch>
        </p:blipFill>
        <p:spPr>
          <a:xfrm>
            <a:off x="302841" y="4914453"/>
            <a:ext cx="2803917" cy="3368227"/>
          </a:xfrm>
          <a:prstGeom prst="rect">
            <a:avLst/>
          </a:prstGeom>
          <a:ln>
            <a:solidFill>
              <a:schemeClr val="bg2">
                <a:lumMod val="50000"/>
              </a:schemeClr>
            </a:solidFill>
          </a:ln>
        </p:spPr>
      </p:pic>
      <p:sp>
        <p:nvSpPr>
          <p:cNvPr id="8" name="TextBox 7">
            <a:extLst>
              <a:ext uri="{FF2B5EF4-FFF2-40B4-BE49-F238E27FC236}">
                <a16:creationId xmlns:a16="http://schemas.microsoft.com/office/drawing/2014/main" id="{6696BA32-0602-8497-3386-EBD31E2DEFC3}"/>
              </a:ext>
            </a:extLst>
          </p:cNvPr>
          <p:cNvSpPr txBox="1"/>
          <p:nvPr/>
        </p:nvSpPr>
        <p:spPr>
          <a:xfrm>
            <a:off x="3388472" y="5040762"/>
            <a:ext cx="1677904" cy="1569660"/>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From within this pane, you will click on the three dot ellipses that appears when you hover over the document version that you want to act on. </a:t>
            </a:r>
          </a:p>
        </p:txBody>
      </p:sp>
      <p:sp>
        <p:nvSpPr>
          <p:cNvPr id="9" name="Rectangle 8">
            <a:extLst>
              <a:ext uri="{FF2B5EF4-FFF2-40B4-BE49-F238E27FC236}">
                <a16:creationId xmlns:a16="http://schemas.microsoft.com/office/drawing/2014/main" id="{239FD95F-B5F9-4F0C-AA2F-A95666E44354}"/>
              </a:ext>
            </a:extLst>
          </p:cNvPr>
          <p:cNvSpPr/>
          <p:nvPr/>
        </p:nvSpPr>
        <p:spPr>
          <a:xfrm>
            <a:off x="2628031" y="6592094"/>
            <a:ext cx="366954" cy="31189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C228A423-7921-E158-113C-714A7B0CFEDC}"/>
              </a:ext>
            </a:extLst>
          </p:cNvPr>
          <p:cNvCxnSpPr>
            <a:cxnSpLocks/>
            <a:endCxn id="9" idx="3"/>
          </p:cNvCxnSpPr>
          <p:nvPr/>
        </p:nvCxnSpPr>
        <p:spPr>
          <a:xfrm flipH="1">
            <a:off x="2994985" y="6284317"/>
            <a:ext cx="393487" cy="463725"/>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384F643-9FEB-9C22-5399-1049606C191A}"/>
              </a:ext>
            </a:extLst>
          </p:cNvPr>
          <p:cNvSpPr txBox="1"/>
          <p:nvPr/>
        </p:nvSpPr>
        <p:spPr>
          <a:xfrm>
            <a:off x="3460628" y="8336095"/>
            <a:ext cx="3389790" cy="1200329"/>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From there you can choose which action you want to take. </a:t>
            </a:r>
            <a:r>
              <a:rPr lang="en-US" sz="1200" b="1" dirty="0">
                <a:latin typeface="Segoe UI" panose="020B0502040204020203" pitchFamily="34" charset="0"/>
                <a:cs typeface="Segoe UI" panose="020B0502040204020203" pitchFamily="34" charset="0"/>
              </a:rPr>
              <a:t>Restore</a:t>
            </a:r>
            <a:r>
              <a:rPr lang="en-US" sz="1200" dirty="0">
                <a:latin typeface="Segoe UI" panose="020B0502040204020203" pitchFamily="34" charset="0"/>
                <a:cs typeface="Segoe UI" panose="020B0502040204020203" pitchFamily="34" charset="0"/>
              </a:rPr>
              <a:t> will restore the version you are on, you can place it into your downloaded files by clicking on </a:t>
            </a:r>
            <a:r>
              <a:rPr lang="en-US" sz="1200" b="1" dirty="0">
                <a:latin typeface="Segoe UI" panose="020B0502040204020203" pitchFamily="34" charset="0"/>
                <a:cs typeface="Segoe UI" panose="020B0502040204020203" pitchFamily="34" charset="0"/>
              </a:rPr>
              <a:t>Download</a:t>
            </a:r>
            <a:r>
              <a:rPr lang="en-US" sz="1200" dirty="0">
                <a:latin typeface="Segoe UI" panose="020B0502040204020203" pitchFamily="34" charset="0"/>
                <a:cs typeface="Segoe UI" panose="020B0502040204020203" pitchFamily="34" charset="0"/>
              </a:rPr>
              <a:t>, or you can click </a:t>
            </a:r>
            <a:r>
              <a:rPr lang="en-US" sz="1200" b="1" dirty="0">
                <a:latin typeface="Segoe UI" panose="020B0502040204020203" pitchFamily="34" charset="0"/>
                <a:cs typeface="Segoe UI" panose="020B0502040204020203" pitchFamily="34" charset="0"/>
              </a:rPr>
              <a:t>Delete </a:t>
            </a:r>
            <a:r>
              <a:rPr lang="en-US" sz="1200" dirty="0">
                <a:latin typeface="Segoe UI" panose="020B0502040204020203" pitchFamily="34" charset="0"/>
                <a:cs typeface="Segoe UI" panose="020B0502040204020203" pitchFamily="34" charset="0"/>
              </a:rPr>
              <a:t>to send that version to your Recycle Bin.</a:t>
            </a:r>
          </a:p>
        </p:txBody>
      </p:sp>
      <p:sp>
        <p:nvSpPr>
          <p:cNvPr id="15" name="Rectangle 14">
            <a:extLst>
              <a:ext uri="{FF2B5EF4-FFF2-40B4-BE49-F238E27FC236}">
                <a16:creationId xmlns:a16="http://schemas.microsoft.com/office/drawing/2014/main" id="{77A2893B-3029-E5C7-16E1-574DCDC7D3AB}"/>
              </a:ext>
            </a:extLst>
          </p:cNvPr>
          <p:cNvSpPr/>
          <p:nvPr/>
        </p:nvSpPr>
        <p:spPr>
          <a:xfrm>
            <a:off x="2069432" y="6903990"/>
            <a:ext cx="925553" cy="108824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7B8C08CF-5AA5-396D-815F-6A0E24B3E8D3}"/>
              </a:ext>
            </a:extLst>
          </p:cNvPr>
          <p:cNvCxnSpPr/>
          <p:nvPr/>
        </p:nvCxnSpPr>
        <p:spPr>
          <a:xfrm>
            <a:off x="2994985" y="7672181"/>
            <a:ext cx="1232439" cy="654526"/>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808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C4CF907-BA86-48A3-A562-7FBA456DC9D8}"/>
              </a:ext>
            </a:extLst>
          </p:cNvPr>
          <p:cNvSpPr/>
          <p:nvPr/>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cxnSp>
        <p:nvCxnSpPr>
          <p:cNvPr id="34" name="Straight Connector 33">
            <a:extLst>
              <a:ext uri="{FF2B5EF4-FFF2-40B4-BE49-F238E27FC236}">
                <a16:creationId xmlns:a16="http://schemas.microsoft.com/office/drawing/2014/main" id="{5EBA8808-0C0C-4E91-9402-36D8630688E3}"/>
              </a:ext>
            </a:extLst>
          </p:cNvPr>
          <p:cNvCxnSpPr/>
          <p:nvPr/>
        </p:nvCxnSpPr>
        <p:spPr>
          <a:xfrm>
            <a:off x="182879" y="142875"/>
            <a:ext cx="7406640" cy="0"/>
          </a:xfrm>
          <a:prstGeom prst="line">
            <a:avLst/>
          </a:prstGeom>
          <a:ln w="57150">
            <a:solidFill>
              <a:srgbClr val="005AC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C55DF4E-67A8-4859-BC99-03808560BD50}"/>
              </a:ext>
            </a:extLst>
          </p:cNvPr>
          <p:cNvCxnSpPr/>
          <p:nvPr/>
        </p:nvCxnSpPr>
        <p:spPr>
          <a:xfrm>
            <a:off x="182879" y="923925"/>
            <a:ext cx="7406640" cy="0"/>
          </a:xfrm>
          <a:prstGeom prst="line">
            <a:avLst/>
          </a:prstGeom>
          <a:ln w="57150">
            <a:solidFill>
              <a:srgbClr val="005AC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B8C2790-067E-49CD-8255-02AA724EB144}"/>
              </a:ext>
            </a:extLst>
          </p:cNvPr>
          <p:cNvSpPr txBox="1"/>
          <p:nvPr/>
        </p:nvSpPr>
        <p:spPr>
          <a:xfrm>
            <a:off x="263026" y="299015"/>
            <a:ext cx="620077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Microsoft Word vs. Google Docs</a:t>
            </a:r>
          </a:p>
        </p:txBody>
      </p:sp>
      <p:sp>
        <p:nvSpPr>
          <p:cNvPr id="2" name="Arrow: Right 1">
            <a:extLst>
              <a:ext uri="{FF2B5EF4-FFF2-40B4-BE49-F238E27FC236}">
                <a16:creationId xmlns:a16="http://schemas.microsoft.com/office/drawing/2014/main" id="{D5544961-F1E4-4E34-BE8D-795324A927E2}"/>
              </a:ext>
            </a:extLst>
          </p:cNvPr>
          <p:cNvSpPr/>
          <p:nvPr/>
        </p:nvSpPr>
        <p:spPr>
          <a:xfrm>
            <a:off x="6331948" y="308567"/>
            <a:ext cx="418012" cy="461665"/>
          </a:xfrm>
          <a:prstGeom prst="rightArrow">
            <a:avLst/>
          </a:prstGeom>
          <a:solidFill>
            <a:srgbClr val="005AC1"/>
          </a:solidFill>
          <a:ln>
            <a:solidFill>
              <a:srgbClr val="003D95"/>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 8">
            <a:extLst>
              <a:ext uri="{FF2B5EF4-FFF2-40B4-BE49-F238E27FC236}">
                <a16:creationId xmlns:a16="http://schemas.microsoft.com/office/drawing/2014/main" id="{1447AA27-07BF-4732-8361-BFC5712CA028}"/>
              </a:ext>
            </a:extLst>
          </p:cNvPr>
          <p:cNvGraphicFramePr>
            <a:graphicFrameLocks noGrp="1"/>
          </p:cNvGraphicFramePr>
          <p:nvPr>
            <p:extLst>
              <p:ext uri="{D42A27DB-BD31-4B8C-83A1-F6EECF244321}">
                <p14:modId xmlns:p14="http://schemas.microsoft.com/office/powerpoint/2010/main" val="2633840721"/>
              </p:ext>
            </p:extLst>
          </p:nvPr>
        </p:nvGraphicFramePr>
        <p:xfrm>
          <a:off x="113357" y="3210675"/>
          <a:ext cx="7406641" cy="5308600"/>
        </p:xfrm>
        <a:graphic>
          <a:graphicData uri="http://schemas.openxmlformats.org/drawingml/2006/table">
            <a:tbl>
              <a:tblPr firstRow="1" bandRow="1">
                <a:tableStyleId>{7DF18680-E054-41AD-8BC1-D1AEF772440D}</a:tableStyleId>
              </a:tblPr>
              <a:tblGrid>
                <a:gridCol w="1330432">
                  <a:extLst>
                    <a:ext uri="{9D8B030D-6E8A-4147-A177-3AD203B41FA5}">
                      <a16:colId xmlns:a16="http://schemas.microsoft.com/office/drawing/2014/main" val="2213172253"/>
                    </a:ext>
                  </a:extLst>
                </a:gridCol>
                <a:gridCol w="3032564">
                  <a:extLst>
                    <a:ext uri="{9D8B030D-6E8A-4147-A177-3AD203B41FA5}">
                      <a16:colId xmlns:a16="http://schemas.microsoft.com/office/drawing/2014/main" val="1969305284"/>
                    </a:ext>
                  </a:extLst>
                </a:gridCol>
                <a:gridCol w="3043645">
                  <a:extLst>
                    <a:ext uri="{9D8B030D-6E8A-4147-A177-3AD203B41FA5}">
                      <a16:colId xmlns:a16="http://schemas.microsoft.com/office/drawing/2014/main" val="2898015644"/>
                    </a:ext>
                  </a:extLst>
                </a:gridCol>
              </a:tblGrid>
              <a:tr h="370840">
                <a:tc>
                  <a:txBody>
                    <a:bodyPr/>
                    <a:lstStyle/>
                    <a:p>
                      <a:endParaRPr lang="en-US" dirty="0"/>
                    </a:p>
                  </a:txBody>
                  <a:tcPr>
                    <a:noFill/>
                  </a:tcPr>
                </a:tc>
                <a:tc>
                  <a:txBody>
                    <a:bodyPr/>
                    <a:lstStyle/>
                    <a:p>
                      <a:r>
                        <a:rPr lang="en-US"/>
                        <a:t>Microsoft Word</a:t>
                      </a:r>
                    </a:p>
                  </a:txBody>
                  <a:tcPr anchor="ctr">
                    <a:solidFill>
                      <a:srgbClr val="005AC1"/>
                    </a:solidFill>
                  </a:tcPr>
                </a:tc>
                <a:tc>
                  <a:txBody>
                    <a:bodyPr/>
                    <a:lstStyle/>
                    <a:p>
                      <a:r>
                        <a:rPr lang="en-US"/>
                        <a:t>Google Docs</a:t>
                      </a:r>
                    </a:p>
                  </a:txBody>
                  <a:tcPr anchor="ctr">
                    <a:solidFill>
                      <a:srgbClr val="005AC1"/>
                    </a:solidFill>
                  </a:tcPr>
                </a:tc>
                <a:extLst>
                  <a:ext uri="{0D108BD9-81ED-4DB2-BD59-A6C34878D82A}">
                    <a16:rowId xmlns:a16="http://schemas.microsoft.com/office/drawing/2014/main" val="1803941631"/>
                  </a:ext>
                </a:extLst>
              </a:tr>
              <a:tr h="370840">
                <a:tc>
                  <a:txBody>
                    <a:bodyPr/>
                    <a:lstStyle/>
                    <a:p>
                      <a:r>
                        <a:rPr lang="en-US" sz="1400" b="1">
                          <a:solidFill>
                            <a:schemeClr val="bg1"/>
                          </a:solidFill>
                          <a:latin typeface="Segoe UI" panose="020B0502040204020203" pitchFamily="34" charset="0"/>
                          <a:cs typeface="Segoe UI" panose="020B0502040204020203" pitchFamily="34" charset="0"/>
                        </a:rPr>
                        <a:t>Performance</a:t>
                      </a:r>
                    </a:p>
                  </a:txBody>
                  <a:tcPr anchor="ctr">
                    <a:solidFill>
                      <a:srgbClr val="005AC1"/>
                    </a:solidFill>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Can run entirely offline</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Also has simplified version available online</a:t>
                      </a:r>
                    </a:p>
                  </a:txBody>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Relies on internet connection or G-Suite Administrator must enable offline access</a:t>
                      </a:r>
                    </a:p>
                  </a:txBody>
                  <a:tcPr/>
                </a:tc>
                <a:extLst>
                  <a:ext uri="{0D108BD9-81ED-4DB2-BD59-A6C34878D82A}">
                    <a16:rowId xmlns:a16="http://schemas.microsoft.com/office/drawing/2014/main" val="967140004"/>
                  </a:ext>
                </a:extLst>
              </a:tr>
              <a:tr h="370840">
                <a:tc>
                  <a:txBody>
                    <a:bodyPr/>
                    <a:lstStyle/>
                    <a:p>
                      <a:r>
                        <a:rPr lang="en-US" sz="1400" b="1">
                          <a:solidFill>
                            <a:schemeClr val="bg1"/>
                          </a:solidFill>
                          <a:latin typeface="Segoe UI" panose="020B0502040204020203" pitchFamily="34" charset="0"/>
                          <a:cs typeface="Segoe UI" panose="020B0502040204020203" pitchFamily="34" charset="0"/>
                        </a:rPr>
                        <a:t>Features</a:t>
                      </a:r>
                    </a:p>
                  </a:txBody>
                  <a:tcPr anchor="ctr">
                    <a:solidFill>
                      <a:srgbClr val="005AC1"/>
                    </a:solidFill>
                  </a:tcPr>
                </a:tc>
                <a:tc>
                  <a:txBody>
                    <a:bodyPr/>
                    <a:lstStyle/>
                    <a:p>
                      <a:pPr marL="285750" marR="0" lvl="0" indent="-2857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Segoe UI" panose="020B0502040204020203" pitchFamily="34" charset="0"/>
                          <a:cs typeface="Segoe UI" panose="020B0502040204020203" pitchFamily="34" charset="0"/>
                        </a:rPr>
                        <a:t>Extensive menus full of features</a:t>
                      </a:r>
                    </a:p>
                    <a:p>
                      <a:pPr marL="285750" marR="0" lvl="0" indent="-2857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Segoe UI" panose="020B0502040204020203" pitchFamily="34" charset="0"/>
                          <a:cs typeface="Segoe UI" panose="020B0502040204020203" pitchFamily="34" charset="0"/>
                        </a:rPr>
                        <a:t>Ideal for research and writing</a:t>
                      </a:r>
                    </a:p>
                    <a:p>
                      <a:pPr marL="285750" marR="0" lvl="0" indent="-2857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Segoe UI" panose="020B0502040204020203" pitchFamily="34" charset="0"/>
                          <a:cs typeface="Segoe UI" panose="020B0502040204020203" pitchFamily="34" charset="0"/>
                        </a:rPr>
                        <a:t>Easy to use mail merge</a:t>
                      </a:r>
                    </a:p>
                  </a:txBody>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Basic features</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Used for light writing</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Mail merge is time consuming and offers more room for human error</a:t>
                      </a:r>
                    </a:p>
                  </a:txBody>
                  <a:tcPr/>
                </a:tc>
                <a:extLst>
                  <a:ext uri="{0D108BD9-81ED-4DB2-BD59-A6C34878D82A}">
                    <a16:rowId xmlns:a16="http://schemas.microsoft.com/office/drawing/2014/main" val="1120778524"/>
                  </a:ext>
                </a:extLst>
              </a:tr>
              <a:tr h="370840">
                <a:tc>
                  <a:txBody>
                    <a:bodyPr/>
                    <a:lstStyle/>
                    <a:p>
                      <a:r>
                        <a:rPr lang="en-US" sz="1400" b="1">
                          <a:solidFill>
                            <a:schemeClr val="bg1"/>
                          </a:solidFill>
                          <a:latin typeface="Segoe UI" panose="020B0502040204020203" pitchFamily="34" charset="0"/>
                          <a:cs typeface="Segoe UI" panose="020B0502040204020203" pitchFamily="34" charset="0"/>
                        </a:rPr>
                        <a:t>File Types</a:t>
                      </a:r>
                    </a:p>
                  </a:txBody>
                  <a:tcPr anchor="ctr">
                    <a:solidFill>
                      <a:srgbClr val="005AC1"/>
                    </a:solidFill>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Can choose between multiple file types when saving the document</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15 file documents currently available</a:t>
                      </a:r>
                    </a:p>
                  </a:txBody>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Files are stored as one type</a:t>
                      </a:r>
                    </a:p>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Can download documents in seven file formats</a:t>
                      </a:r>
                    </a:p>
                  </a:txBody>
                  <a:tcPr/>
                </a:tc>
                <a:extLst>
                  <a:ext uri="{0D108BD9-81ED-4DB2-BD59-A6C34878D82A}">
                    <a16:rowId xmlns:a16="http://schemas.microsoft.com/office/drawing/2014/main" val="624242307"/>
                  </a:ext>
                </a:extLst>
              </a:tr>
              <a:tr h="370840">
                <a:tc>
                  <a:txBody>
                    <a:bodyPr/>
                    <a:lstStyle/>
                    <a:p>
                      <a:r>
                        <a:rPr lang="en-US" sz="1400" b="1">
                          <a:solidFill>
                            <a:schemeClr val="bg1"/>
                          </a:solidFill>
                          <a:latin typeface="Segoe UI" panose="020B0502040204020203" pitchFamily="34" charset="0"/>
                          <a:cs typeface="Segoe UI" panose="020B0502040204020203" pitchFamily="34" charset="0"/>
                        </a:rPr>
                        <a:t>Visualization</a:t>
                      </a:r>
                    </a:p>
                  </a:txBody>
                  <a:tcPr anchor="ctr">
                    <a:solidFill>
                      <a:srgbClr val="005AC1"/>
                    </a:solidFill>
                  </a:tcPr>
                </a:tc>
                <a:tc>
                  <a:txBody>
                    <a:bodyPr/>
                    <a:lstStyle/>
                    <a:p>
                      <a:pPr marL="285750" indent="-285750">
                        <a:buFont typeface="Arial" panose="020B0604020202020204" pitchFamily="34" charset="0"/>
                        <a:buChar char="•"/>
                      </a:pPr>
                      <a:r>
                        <a:rPr lang="en-US" sz="1400" dirty="0">
                          <a:latin typeface="Segoe UI" panose="020B0502040204020203" pitchFamily="34" charset="0"/>
                          <a:cs typeface="Segoe UI" panose="020B0502040204020203" pitchFamily="34" charset="0"/>
                        </a:rPr>
                        <a:t>Useful visualization features such as page borders, background color and watermarks, etc.</a:t>
                      </a:r>
                    </a:p>
                    <a:p>
                      <a:pPr marL="285750" indent="-285750">
                        <a:buFont typeface="Arial" panose="020B0604020202020204" pitchFamily="34" charset="0"/>
                        <a:buChar char="•"/>
                      </a:pPr>
                      <a:r>
                        <a:rPr lang="en-US" sz="1400" dirty="0">
                          <a:latin typeface="Segoe UI" panose="020B0502040204020203" pitchFamily="34" charset="0"/>
                          <a:cs typeface="Segoe UI" panose="020B0502040204020203" pitchFamily="34" charset="0"/>
                        </a:rPr>
                        <a:t>More templates available</a:t>
                      </a:r>
                    </a:p>
                  </a:txBody>
                  <a:tcPr/>
                </a:tc>
                <a:tc>
                  <a:txBody>
                    <a:bodyPr/>
                    <a:lstStyle/>
                    <a:p>
                      <a:pPr marL="285750" indent="-285750">
                        <a:buFont typeface="Arial" panose="020B0604020202020204" pitchFamily="34" charset="0"/>
                        <a:buChar char="•"/>
                      </a:pPr>
                      <a:r>
                        <a:rPr lang="en-US" sz="1400" dirty="0">
                          <a:latin typeface="Segoe UI" panose="020B0502040204020203" pitchFamily="34" charset="0"/>
                          <a:cs typeface="Segoe UI" panose="020B0502040204020203" pitchFamily="34" charset="0"/>
                        </a:rPr>
                        <a:t>Lacks advanced visualization features such as page border, background color, watermarking and comparing two versions of a document</a:t>
                      </a:r>
                    </a:p>
                    <a:p>
                      <a:pPr marL="285750" indent="-285750">
                        <a:buFont typeface="Arial" panose="020B0604020202020204" pitchFamily="34" charset="0"/>
                        <a:buChar char="•"/>
                      </a:pPr>
                      <a:r>
                        <a:rPr lang="en-US" sz="1400" dirty="0">
                          <a:latin typeface="Segoe UI" panose="020B0502040204020203" pitchFamily="34" charset="0"/>
                          <a:cs typeface="Segoe UI" panose="020B0502040204020203" pitchFamily="34" charset="0"/>
                        </a:rPr>
                        <a:t>Less options for templates</a:t>
                      </a:r>
                    </a:p>
                  </a:txBody>
                  <a:tcPr/>
                </a:tc>
                <a:extLst>
                  <a:ext uri="{0D108BD9-81ED-4DB2-BD59-A6C34878D82A}">
                    <a16:rowId xmlns:a16="http://schemas.microsoft.com/office/drawing/2014/main" val="3002592590"/>
                  </a:ext>
                </a:extLst>
              </a:tr>
              <a:tr h="370840">
                <a:tc>
                  <a:txBody>
                    <a:bodyPr/>
                    <a:lstStyle/>
                    <a:p>
                      <a:r>
                        <a:rPr lang="en-US" sz="1400" b="1">
                          <a:solidFill>
                            <a:schemeClr val="bg1"/>
                          </a:solidFill>
                          <a:latin typeface="Segoe UI" panose="020B0502040204020203" pitchFamily="34" charset="0"/>
                          <a:cs typeface="Segoe UI" panose="020B0502040204020203" pitchFamily="34" charset="0"/>
                        </a:rPr>
                        <a:t>Overall</a:t>
                      </a:r>
                    </a:p>
                  </a:txBody>
                  <a:tcPr anchor="ctr">
                    <a:solidFill>
                      <a:srgbClr val="005AC1"/>
                    </a:solidFill>
                  </a:tcPr>
                </a:tc>
                <a:tc>
                  <a:txBody>
                    <a:bodyPr/>
                    <a:lstStyle/>
                    <a:p>
                      <a:pPr marL="285750" indent="-285750">
                        <a:buFont typeface="Arial" panose="020B0604020202020204" pitchFamily="34" charset="0"/>
                        <a:buChar char="•"/>
                      </a:pPr>
                      <a:r>
                        <a:rPr lang="en-US" sz="1400">
                          <a:latin typeface="Segoe UI" panose="020B0502040204020203" pitchFamily="34" charset="0"/>
                          <a:cs typeface="Segoe UI" panose="020B0502040204020203" pitchFamily="34" charset="0"/>
                        </a:rPr>
                        <a:t>Extra functionality and formatting power</a:t>
                      </a:r>
                    </a:p>
                  </a:txBody>
                  <a:tcPr/>
                </a:tc>
                <a:tc>
                  <a:txBody>
                    <a:bodyPr/>
                    <a:lstStyle/>
                    <a:p>
                      <a:pPr marL="285750" indent="-285750">
                        <a:buFont typeface="Arial" panose="020B0604020202020204" pitchFamily="34" charset="0"/>
                        <a:buChar char="•"/>
                      </a:pPr>
                      <a:r>
                        <a:rPr lang="en-US" sz="1400" dirty="0">
                          <a:latin typeface="Segoe UI" panose="020B0502040204020203" pitchFamily="34" charset="0"/>
                          <a:cs typeface="Segoe UI" panose="020B0502040204020203" pitchFamily="34" charset="0"/>
                        </a:rPr>
                        <a:t>Basic functionalities</a:t>
                      </a:r>
                    </a:p>
                  </a:txBody>
                  <a:tcPr/>
                </a:tc>
                <a:extLst>
                  <a:ext uri="{0D108BD9-81ED-4DB2-BD59-A6C34878D82A}">
                    <a16:rowId xmlns:a16="http://schemas.microsoft.com/office/drawing/2014/main" val="3245214699"/>
                  </a:ext>
                </a:extLst>
              </a:tr>
            </a:tbl>
          </a:graphicData>
        </a:graphic>
      </p:graphicFrame>
      <p:pic>
        <p:nvPicPr>
          <p:cNvPr id="10" name="Picture 4">
            <a:extLst>
              <a:ext uri="{FF2B5EF4-FFF2-40B4-BE49-F238E27FC236}">
                <a16:creationId xmlns:a16="http://schemas.microsoft.com/office/drawing/2014/main" id="{F5D95C90-5519-4C58-B49F-7D18EF8985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6" r="19072"/>
          <a:stretch/>
        </p:blipFill>
        <p:spPr bwMode="auto">
          <a:xfrm>
            <a:off x="6819481" y="221536"/>
            <a:ext cx="700517" cy="635726"/>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See the source image">
            <a:extLst>
              <a:ext uri="{FF2B5EF4-FFF2-40B4-BE49-F238E27FC236}">
                <a16:creationId xmlns:a16="http://schemas.microsoft.com/office/drawing/2014/main" id="{758CD7BA-94BF-4A1A-BF71-B0391ED76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431" y="182871"/>
            <a:ext cx="700517" cy="7005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1CCDCC-294A-51AC-0233-1AA26AE12662}"/>
              </a:ext>
            </a:extLst>
          </p:cNvPr>
          <p:cNvSpPr txBox="1"/>
          <p:nvPr/>
        </p:nvSpPr>
        <p:spPr>
          <a:xfrm>
            <a:off x="182879" y="1399607"/>
            <a:ext cx="7337119"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What are the differences between Microsoft Word and Google Docs? Both applications allow users to create documents, format text, insert tables, and allow files to be saved in multiple ways. There are some differences, </a:t>
            </a:r>
            <a:r>
              <a:rPr lang="en-US" sz="1200">
                <a:latin typeface="Segoe UI" panose="020B0502040204020203" pitchFamily="34" charset="0"/>
                <a:cs typeface="Segoe UI" panose="020B0502040204020203" pitchFamily="34" charset="0"/>
              </a:rPr>
              <a:t>however, and </a:t>
            </a:r>
            <a:r>
              <a:rPr lang="en-US" sz="1200" dirty="0">
                <a:latin typeface="Segoe UI" panose="020B0502040204020203" pitchFamily="34" charset="0"/>
                <a:cs typeface="Segoe UI" panose="020B0502040204020203" pitchFamily="34" charset="0"/>
              </a:rPr>
              <a:t>a few of them are outlined below. </a:t>
            </a:r>
          </a:p>
        </p:txBody>
      </p:sp>
      <p:sp>
        <p:nvSpPr>
          <p:cNvPr id="6" name="TextBox 5">
            <a:extLst>
              <a:ext uri="{FF2B5EF4-FFF2-40B4-BE49-F238E27FC236}">
                <a16:creationId xmlns:a16="http://schemas.microsoft.com/office/drawing/2014/main" id="{0075D667-5115-2094-5051-5BE7BD0A18DC}"/>
              </a:ext>
            </a:extLst>
          </p:cNvPr>
          <p:cNvSpPr txBox="1"/>
          <p:nvPr/>
        </p:nvSpPr>
        <p:spPr>
          <a:xfrm>
            <a:off x="1012385" y="9268509"/>
            <a:ext cx="5319563" cy="646331"/>
          </a:xfrm>
          <a:prstGeom prst="rect">
            <a:avLst/>
          </a:prstGeom>
          <a:noFill/>
        </p:spPr>
        <p:txBody>
          <a:bodyPr wrap="square" rtlCol="0">
            <a:spAutoFit/>
          </a:bodyPr>
          <a:lstStyle/>
          <a:p>
            <a:r>
              <a:rPr lang="en-US" sz="1200" b="1" i="1" dirty="0">
                <a:latin typeface="Segoe UI" panose="020B0502040204020203" pitchFamily="34" charset="0"/>
                <a:cs typeface="Segoe UI" panose="020B0502040204020203" pitchFamily="34" charset="0"/>
              </a:rPr>
              <a:t>Note: </a:t>
            </a:r>
            <a:r>
              <a:rPr lang="en-US" sz="1200" i="1" dirty="0">
                <a:latin typeface="Segoe UI" panose="020B0502040204020203" pitchFamily="34" charset="0"/>
                <a:cs typeface="Segoe UI" panose="020B0502040204020203" pitchFamily="34" charset="0"/>
              </a:rPr>
              <a:t>While you can use Microsoft Word online within a browser, if you want to get access to all the rich features available in Microsoft Word it is recommended to use the desktop application. </a:t>
            </a:r>
            <a:endParaRPr lang="en-US" sz="1200"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3682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C7A61FBBC63A0408CB06766BBF7379A" ma:contentTypeVersion="12" ma:contentTypeDescription="Create a new document." ma:contentTypeScope="" ma:versionID="33f7e03318a92d56759802feab74a762">
  <xsd:schema xmlns:xsd="http://www.w3.org/2001/XMLSchema" xmlns:xs="http://www.w3.org/2001/XMLSchema" xmlns:p="http://schemas.microsoft.com/office/2006/metadata/properties" xmlns:ns2="9c9831e6-9597-40ab-9f67-21a19c9cb0f6" xmlns:ns3="283d07ee-6417-4a5d-bdfc-1670ae2495f2" targetNamespace="http://schemas.microsoft.com/office/2006/metadata/properties" ma:root="true" ma:fieldsID="fa03d2b6e7ec5ce43503487b8e3aca00" ns2:_="" ns3:_="">
    <xsd:import namespace="9c9831e6-9597-40ab-9f67-21a19c9cb0f6"/>
    <xsd:import namespace="283d07ee-6417-4a5d-bdfc-1670ae2495f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9831e6-9597-40ab-9f67-21a19c9cb0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3d07ee-6417-4a5d-bdfc-1670ae2495f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83d07ee-6417-4a5d-bdfc-1670ae2495f2">
      <UserInfo>
        <DisplayName>Hayley Meese-Cherry</DisplayName>
        <AccountId>61</AccountId>
        <AccountType/>
      </UserInfo>
      <UserInfo>
        <DisplayName>Gabrielle Manuel</DisplayName>
        <AccountId>212</AccountId>
        <AccountType/>
      </UserInfo>
      <UserInfo>
        <DisplayName>Angi Johnson</DisplayName>
        <AccountId>96</AccountId>
        <AccountType/>
      </UserInfo>
      <UserInfo>
        <DisplayName>Vallorie Petersen</DisplayName>
        <AccountId>18</AccountId>
        <AccountType/>
      </UserInfo>
      <UserInfo>
        <DisplayName>Christine Esterling</DisplayName>
        <AccountId>13</AccountId>
        <AccountType/>
      </UserInfo>
      <UserInfo>
        <DisplayName>Kelly Lewis</DisplayName>
        <AccountId>250</AccountId>
        <AccountType/>
      </UserInfo>
    </SharedWithUsers>
  </documentManagement>
</p:properties>
</file>

<file path=customXml/itemProps1.xml><?xml version="1.0" encoding="utf-8"?>
<ds:datastoreItem xmlns:ds="http://schemas.openxmlformats.org/officeDocument/2006/customXml" ds:itemID="{2CB355A7-BD95-42C1-874B-979EF13AA058}">
  <ds:schemaRefs>
    <ds:schemaRef ds:uri="http://schemas.microsoft.com/sharepoint/v3/contenttype/forms"/>
  </ds:schemaRefs>
</ds:datastoreItem>
</file>

<file path=customXml/itemProps2.xml><?xml version="1.0" encoding="utf-8"?>
<ds:datastoreItem xmlns:ds="http://schemas.openxmlformats.org/officeDocument/2006/customXml" ds:itemID="{121FBCBF-D2E3-4F27-84DE-05DF2A018B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9831e6-9597-40ab-9f67-21a19c9cb0f6"/>
    <ds:schemaRef ds:uri="283d07ee-6417-4a5d-bdfc-1670ae2495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2534E7-2161-4933-BA48-7CF8237E4DD3}">
  <ds:schemaRefs>
    <ds:schemaRef ds:uri="http://purl.org/dc/elements/1.1/"/>
    <ds:schemaRef ds:uri="http://schemas.microsoft.com/office/infopath/2007/PartnerControls"/>
    <ds:schemaRef ds:uri="http://schemas.microsoft.com/office/2006/metadata/properties"/>
    <ds:schemaRef ds:uri="3c050a3f-bbc4-4248-ad22-9b7b1aba9041"/>
    <ds:schemaRef ds:uri="http://www.w3.org/XML/1998/namespace"/>
    <ds:schemaRef ds:uri="http://purl.org/dc/dcmitype/"/>
    <ds:schemaRef ds:uri="http://schemas.microsoft.com/office/2006/documentManagement/types"/>
    <ds:schemaRef ds:uri="http://schemas.openxmlformats.org/package/2006/metadata/core-properties"/>
    <ds:schemaRef ds:uri="368dedfa-7e1a-40c9-95cf-4fb9d2a264aa"/>
    <ds:schemaRef ds:uri="http://schemas.microsoft.com/sharepoint/v3"/>
    <ds:schemaRef ds:uri="http://purl.org/dc/terms/"/>
    <ds:schemaRef ds:uri="283d07ee-6417-4a5d-bdfc-1670ae2495f2"/>
  </ds:schemaRefs>
</ds:datastoreItem>
</file>

<file path=docProps/app.xml><?xml version="1.0" encoding="utf-8"?>
<Properties xmlns="http://schemas.openxmlformats.org/officeDocument/2006/extended-properties" xmlns:vt="http://schemas.openxmlformats.org/officeDocument/2006/docPropsVTypes">
  <Template>Office Theme</Template>
  <TotalTime>4522</TotalTime>
  <Words>2339</Words>
  <Application>Microsoft Office PowerPoint</Application>
  <PresentationFormat>Custom</PresentationFormat>
  <Paragraphs>351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Manuel</dc:creator>
  <cp:lastModifiedBy>Stephanie Dykes</cp:lastModifiedBy>
  <cp:revision>26</cp:revision>
  <cp:lastPrinted>2021-09-17T19:03:13Z</cp:lastPrinted>
  <dcterms:created xsi:type="dcterms:W3CDTF">2021-06-08T12:45:36Z</dcterms:created>
  <dcterms:modified xsi:type="dcterms:W3CDTF">2022-07-28T23:16:14Z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0x0101009C7A61FBBC63A0408CB06766BBF7379A</vt:lpwstr>
  </property>
  <property fmtid="{D5CDD505-2E9C-101B-9397-08002B2CF9AE}" pid="3" name="MediaServiceImageTags">
    <vt:lpwstr/>
  </property>
</Properties>
</file>