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255" r:id="rId5"/>
    <p:sldId id="2213" r:id="rId6"/>
    <p:sldId id="2214" r:id="rId7"/>
    <p:sldId id="2215" r:id="rId8"/>
    <p:sldId id="2216" r:id="rId9"/>
    <p:sldId id="2219" r:id="rId10"/>
    <p:sldId id="2256" r:id="rId11"/>
    <p:sldId id="2221" r:id="rId12"/>
    <p:sldId id="2260" r:id="rId13"/>
    <p:sldId id="2257" r:id="rId14"/>
    <p:sldId id="2252" r:id="rId15"/>
    <p:sldId id="2258" r:id="rId16"/>
    <p:sldId id="2259" r:id="rId17"/>
    <p:sldId id="2261" r:id="rId18"/>
    <p:sldId id="2263" r:id="rId19"/>
    <p:sldId id="226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2D2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8339D0-8830-4F53-BE88-12227BF8B24E}" v="3" dt="2022-07-27T19:07:21.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58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Johnson" userId="S::cjohnson@enablingtechcorp.com::fb385a4c-03c9-4c96-a58e-42af6f8d4971" providerId="AD" clId="Web-{52697723-B973-4230-C822-F6D6A174E238}"/>
    <pc:docChg chg="modSld">
      <pc:chgData name="Courtney Johnson" userId="S::cjohnson@enablingtechcorp.com::fb385a4c-03c9-4c96-a58e-42af6f8d4971" providerId="AD" clId="Web-{52697723-B973-4230-C822-F6D6A174E238}" dt="2022-03-08T20:13:54.296" v="3" actId="1076"/>
      <pc:docMkLst>
        <pc:docMk/>
      </pc:docMkLst>
      <pc:sldChg chg="modSp">
        <pc:chgData name="Courtney Johnson" userId="S::cjohnson@enablingtechcorp.com::fb385a4c-03c9-4c96-a58e-42af6f8d4971" providerId="AD" clId="Web-{52697723-B973-4230-C822-F6D6A174E238}" dt="2022-03-08T20:13:54.296" v="3" actId="1076"/>
        <pc:sldMkLst>
          <pc:docMk/>
          <pc:sldMk cId="118625419" sldId="2221"/>
        </pc:sldMkLst>
        <pc:grpChg chg="mod">
          <ac:chgData name="Courtney Johnson" userId="S::cjohnson@enablingtechcorp.com::fb385a4c-03c9-4c96-a58e-42af6f8d4971" providerId="AD" clId="Web-{52697723-B973-4230-C822-F6D6A174E238}" dt="2022-03-08T20:13:54.296" v="3" actId="1076"/>
          <ac:grpSpMkLst>
            <pc:docMk/>
            <pc:sldMk cId="118625419" sldId="2221"/>
            <ac:grpSpMk id="31" creationId="{AC0AF77B-9BE9-4C50-89B2-39AB8E2228C1}"/>
          </ac:grpSpMkLst>
        </pc:grpChg>
        <pc:grpChg chg="mod">
          <ac:chgData name="Courtney Johnson" userId="S::cjohnson@enablingtechcorp.com::fb385a4c-03c9-4c96-a58e-42af6f8d4971" providerId="AD" clId="Web-{52697723-B973-4230-C822-F6D6A174E238}" dt="2022-03-08T20:13:45.015" v="0" actId="1076"/>
          <ac:grpSpMkLst>
            <pc:docMk/>
            <pc:sldMk cId="118625419" sldId="2221"/>
            <ac:grpSpMk id="32" creationId="{5DBF8825-7F73-4DD8-A53E-9DEB448F45F9}"/>
          </ac:grpSpMkLst>
        </pc:grpChg>
        <pc:picChg chg="mod">
          <ac:chgData name="Courtney Johnson" userId="S::cjohnson@enablingtechcorp.com::fb385a4c-03c9-4c96-a58e-42af6f8d4971" providerId="AD" clId="Web-{52697723-B973-4230-C822-F6D6A174E238}" dt="2022-03-08T20:13:48.265" v="1" actId="1076"/>
          <ac:picMkLst>
            <pc:docMk/>
            <pc:sldMk cId="118625419" sldId="2221"/>
            <ac:picMk id="24" creationId="{4BC56527-1B1D-4B3E-8D1F-D8C4BB6997AB}"/>
          </ac:picMkLst>
        </pc:picChg>
        <pc:picChg chg="mod">
          <ac:chgData name="Courtney Johnson" userId="S::cjohnson@enablingtechcorp.com::fb385a4c-03c9-4c96-a58e-42af6f8d4971" providerId="AD" clId="Web-{52697723-B973-4230-C822-F6D6A174E238}" dt="2022-03-08T20:13:50.640" v="2" actId="1076"/>
          <ac:picMkLst>
            <pc:docMk/>
            <pc:sldMk cId="118625419" sldId="2221"/>
            <ac:picMk id="26" creationId="{7102D32D-4D49-4FDE-B86E-8AFDE2B5365E}"/>
          </ac:picMkLst>
        </pc:picChg>
      </pc:sldChg>
    </pc:docChg>
  </pc:docChgLst>
  <pc:docChgLst>
    <pc:chgData name="Stephanie Dykes" userId="98286635-f2fd-4a94-bdb7-ba3b60dc5714" providerId="ADAL" clId="{C48339D0-8830-4F53-BE88-12227BF8B24E}"/>
    <pc:docChg chg="custSel modSld modMainMaster">
      <pc:chgData name="Stephanie Dykes" userId="98286635-f2fd-4a94-bdb7-ba3b60dc5714" providerId="ADAL" clId="{C48339D0-8830-4F53-BE88-12227BF8B24E}" dt="2022-07-27T19:07:58.302" v="12" actId="1076"/>
      <pc:docMkLst>
        <pc:docMk/>
      </pc:docMkLst>
      <pc:sldChg chg="modSp mod">
        <pc:chgData name="Stephanie Dykes" userId="98286635-f2fd-4a94-bdb7-ba3b60dc5714" providerId="ADAL" clId="{C48339D0-8830-4F53-BE88-12227BF8B24E}" dt="2022-07-27T19:07:58.302" v="12" actId="1076"/>
        <pc:sldMkLst>
          <pc:docMk/>
          <pc:sldMk cId="2281918916" sldId="2255"/>
        </pc:sldMkLst>
        <pc:picChg chg="mod">
          <ac:chgData name="Stephanie Dykes" userId="98286635-f2fd-4a94-bdb7-ba3b60dc5714" providerId="ADAL" clId="{C48339D0-8830-4F53-BE88-12227BF8B24E}" dt="2022-07-27T19:07:58.302" v="12" actId="1076"/>
          <ac:picMkLst>
            <pc:docMk/>
            <pc:sldMk cId="2281918916" sldId="2255"/>
            <ac:picMk id="9" creationId="{AB8E995A-2ED4-4A12-9A7F-1058DB5F748E}"/>
          </ac:picMkLst>
        </pc:picChg>
      </pc:sldChg>
      <pc:sldMasterChg chg="addSp delSp modSp mod modSldLayout">
        <pc:chgData name="Stephanie Dykes" userId="98286635-f2fd-4a94-bdb7-ba3b60dc5714" providerId="ADAL" clId="{C48339D0-8830-4F53-BE88-12227BF8B24E}" dt="2022-07-27T19:07:34.771" v="10" actId="478"/>
        <pc:sldMasterMkLst>
          <pc:docMk/>
          <pc:sldMasterMk cId="1418517815" sldId="2147483648"/>
        </pc:sldMasterMkLst>
        <pc:picChg chg="add del mod">
          <ac:chgData name="Stephanie Dykes" userId="98286635-f2fd-4a94-bdb7-ba3b60dc5714" providerId="ADAL" clId="{C48339D0-8830-4F53-BE88-12227BF8B24E}" dt="2022-07-27T19:07:34.771" v="10" actId="478"/>
          <ac:picMkLst>
            <pc:docMk/>
            <pc:sldMasterMk cId="1418517815" sldId="2147483648"/>
            <ac:picMk id="7" creationId="{249A99E2-8A20-3DE7-1542-D5792DA49697}"/>
          </ac:picMkLst>
        </pc:picChg>
        <pc:sldLayoutChg chg="modSp mod">
          <pc:chgData name="Stephanie Dykes" userId="98286635-f2fd-4a94-bdb7-ba3b60dc5714" providerId="ADAL" clId="{C48339D0-8830-4F53-BE88-12227BF8B24E}" dt="2022-07-27T19:06:32.891" v="6" actId="1076"/>
          <pc:sldLayoutMkLst>
            <pc:docMk/>
            <pc:sldMasterMk cId="1418517815" sldId="2147483648"/>
            <pc:sldLayoutMk cId="2170951280" sldId="2147483649"/>
          </pc:sldLayoutMkLst>
          <pc:picChg chg="mod">
            <ac:chgData name="Stephanie Dykes" userId="98286635-f2fd-4a94-bdb7-ba3b60dc5714" providerId="ADAL" clId="{C48339D0-8830-4F53-BE88-12227BF8B24E}" dt="2022-07-27T19:06:32.891" v="6" actId="1076"/>
            <ac:picMkLst>
              <pc:docMk/>
              <pc:sldMasterMk cId="1418517815" sldId="2147483648"/>
              <pc:sldLayoutMk cId="2170951280" sldId="2147483649"/>
              <ac:picMk id="8" creationId="{AB8E995A-2ED4-4A12-9A7F-1058DB5F748E}"/>
            </ac:picMkLst>
          </pc:picChg>
        </pc:sldLayoutChg>
        <pc:sldLayoutChg chg="modSp mod">
          <pc:chgData name="Stephanie Dykes" userId="98286635-f2fd-4a94-bdb7-ba3b60dc5714" providerId="ADAL" clId="{C48339D0-8830-4F53-BE88-12227BF8B24E}" dt="2022-07-27T19:06:44.226" v="7" actId="14826"/>
          <pc:sldLayoutMkLst>
            <pc:docMk/>
            <pc:sldMasterMk cId="1418517815" sldId="2147483648"/>
            <pc:sldLayoutMk cId="3367690641" sldId="2147483650"/>
          </pc:sldLayoutMkLst>
          <pc:picChg chg="mod">
            <ac:chgData name="Stephanie Dykes" userId="98286635-f2fd-4a94-bdb7-ba3b60dc5714" providerId="ADAL" clId="{C48339D0-8830-4F53-BE88-12227BF8B24E}" dt="2022-07-27T19:06:44.226" v="7" actId="14826"/>
            <ac:picMkLst>
              <pc:docMk/>
              <pc:sldMasterMk cId="1418517815" sldId="2147483648"/>
              <pc:sldLayoutMk cId="3367690641" sldId="2147483650"/>
              <ac:picMk id="11" creationId="{D0544910-9A96-46B5-8196-9E7E435BA738}"/>
            </ac:picMkLst>
          </pc:picChg>
        </pc:sldLayoutChg>
      </pc:sldMasterChg>
    </pc:docChg>
  </pc:docChgLst>
  <pc:docChgLst>
    <pc:chgData name="Hayley Meese-Cherry" userId="088f89de-129b-4450-8eb1-e3707023874a" providerId="ADAL" clId="{7F457F61-A33A-4B0C-A99C-5A2DF35C8830}"/>
    <pc:docChg chg="undo custSel addSld delSld modSld sldOrd">
      <pc:chgData name="Hayley Meese-Cherry" userId="088f89de-129b-4450-8eb1-e3707023874a" providerId="ADAL" clId="{7F457F61-A33A-4B0C-A99C-5A2DF35C8830}" dt="2022-03-09T22:19:28.747" v="9127" actId="1076"/>
      <pc:docMkLst>
        <pc:docMk/>
      </pc:docMkLst>
      <pc:sldChg chg="modSp mod">
        <pc:chgData name="Hayley Meese-Cherry" userId="088f89de-129b-4450-8eb1-e3707023874a" providerId="ADAL" clId="{7F457F61-A33A-4B0C-A99C-5A2DF35C8830}" dt="2022-03-08T20:06:18.087" v="6299" actId="403"/>
        <pc:sldMkLst>
          <pc:docMk/>
          <pc:sldMk cId="145198504" sldId="2213"/>
        </pc:sldMkLst>
        <pc:spChg chg="mod">
          <ac:chgData name="Hayley Meese-Cherry" userId="088f89de-129b-4450-8eb1-e3707023874a" providerId="ADAL" clId="{7F457F61-A33A-4B0C-A99C-5A2DF35C8830}" dt="2022-03-08T20:06:18.087" v="6299" actId="403"/>
          <ac:spMkLst>
            <pc:docMk/>
            <pc:sldMk cId="145198504" sldId="2213"/>
            <ac:spMk id="2" creationId="{0283EC42-39F6-4B84-BC01-7699AAE3FCB8}"/>
          </ac:spMkLst>
        </pc:spChg>
      </pc:sldChg>
      <pc:sldChg chg="delSp modSp mod">
        <pc:chgData name="Hayley Meese-Cherry" userId="088f89de-129b-4450-8eb1-e3707023874a" providerId="ADAL" clId="{7F457F61-A33A-4B0C-A99C-5A2DF35C8830}" dt="2022-03-09T22:19:28.747" v="9127" actId="1076"/>
        <pc:sldMkLst>
          <pc:docMk/>
          <pc:sldMk cId="2973870930" sldId="2214"/>
        </pc:sldMkLst>
        <pc:spChg chg="mod">
          <ac:chgData name="Hayley Meese-Cherry" userId="088f89de-129b-4450-8eb1-e3707023874a" providerId="ADAL" clId="{7F457F61-A33A-4B0C-A99C-5A2DF35C8830}" dt="2022-03-08T15:19:58.540" v="1438" actId="27636"/>
          <ac:spMkLst>
            <pc:docMk/>
            <pc:sldMk cId="2973870930" sldId="2214"/>
            <ac:spMk id="3" creationId="{5DCF1E07-7C8D-49E2-8977-ECCD47EA1C1E}"/>
          </ac:spMkLst>
        </pc:spChg>
        <pc:spChg chg="mod">
          <ac:chgData name="Hayley Meese-Cherry" userId="088f89de-129b-4450-8eb1-e3707023874a" providerId="ADAL" clId="{7F457F61-A33A-4B0C-A99C-5A2DF35C8830}" dt="2022-03-09T22:19:28.747" v="9127" actId="1076"/>
          <ac:spMkLst>
            <pc:docMk/>
            <pc:sldMk cId="2973870930" sldId="2214"/>
            <ac:spMk id="4" creationId="{C993E7B6-64D4-4F21-B360-FA7CB837EB95}"/>
          </ac:spMkLst>
        </pc:spChg>
        <pc:grpChg chg="del mod">
          <ac:chgData name="Hayley Meese-Cherry" userId="088f89de-129b-4450-8eb1-e3707023874a" providerId="ADAL" clId="{7F457F61-A33A-4B0C-A99C-5A2DF35C8830}" dt="2022-03-09T22:19:17.061" v="9105" actId="165"/>
          <ac:grpSpMkLst>
            <pc:docMk/>
            <pc:sldMk cId="2973870930" sldId="2214"/>
            <ac:grpSpMk id="2" creationId="{7D357F06-B6DA-44C6-AF18-1FEFD3372F8D}"/>
          </ac:grpSpMkLst>
        </pc:grpChg>
        <pc:picChg chg="del">
          <ac:chgData name="Hayley Meese-Cherry" userId="088f89de-129b-4450-8eb1-e3707023874a" providerId="ADAL" clId="{7F457F61-A33A-4B0C-A99C-5A2DF35C8830}" dt="2022-03-09T22:19:07.963" v="9103" actId="478"/>
          <ac:picMkLst>
            <pc:docMk/>
            <pc:sldMk cId="2973870930" sldId="2214"/>
            <ac:picMk id="5" creationId="{450BDB47-1668-4334-BA31-DE11E39B8C8D}"/>
          </ac:picMkLst>
        </pc:picChg>
        <pc:picChg chg="mod topLvl">
          <ac:chgData name="Hayley Meese-Cherry" userId="088f89de-129b-4450-8eb1-e3707023874a" providerId="ADAL" clId="{7F457F61-A33A-4B0C-A99C-5A2DF35C8830}" dt="2022-03-09T22:19:17.061" v="9105" actId="165"/>
          <ac:picMkLst>
            <pc:docMk/>
            <pc:sldMk cId="2973870930" sldId="2214"/>
            <ac:picMk id="7" creationId="{6771EB8D-F389-4085-9766-2F7484642206}"/>
          </ac:picMkLst>
        </pc:picChg>
        <pc:picChg chg="mod topLvl">
          <ac:chgData name="Hayley Meese-Cherry" userId="088f89de-129b-4450-8eb1-e3707023874a" providerId="ADAL" clId="{7F457F61-A33A-4B0C-A99C-5A2DF35C8830}" dt="2022-03-09T22:19:22.755" v="9125" actId="1038"/>
          <ac:picMkLst>
            <pc:docMk/>
            <pc:sldMk cId="2973870930" sldId="2214"/>
            <ac:picMk id="9" creationId="{6CFE47DB-3DEF-4B06-B293-0D5BB90F17B0}"/>
          </ac:picMkLst>
        </pc:picChg>
      </pc:sldChg>
      <pc:sldChg chg="modSp mod">
        <pc:chgData name="Hayley Meese-Cherry" userId="088f89de-129b-4450-8eb1-e3707023874a" providerId="ADAL" clId="{7F457F61-A33A-4B0C-A99C-5A2DF35C8830}" dt="2022-03-08T15:19:56.481" v="1436" actId="27636"/>
        <pc:sldMkLst>
          <pc:docMk/>
          <pc:sldMk cId="1957741256" sldId="2215"/>
        </pc:sldMkLst>
        <pc:spChg chg="mod">
          <ac:chgData name="Hayley Meese-Cherry" userId="088f89de-129b-4450-8eb1-e3707023874a" providerId="ADAL" clId="{7F457F61-A33A-4B0C-A99C-5A2DF35C8830}" dt="2022-03-08T15:19:56.481" v="1436" actId="27636"/>
          <ac:spMkLst>
            <pc:docMk/>
            <pc:sldMk cId="1957741256" sldId="2215"/>
            <ac:spMk id="3" creationId="{5DCF1E07-7C8D-49E2-8977-ECCD47EA1C1E}"/>
          </ac:spMkLst>
        </pc:spChg>
      </pc:sldChg>
      <pc:sldChg chg="addSp delSp modSp mod">
        <pc:chgData name="Hayley Meese-Cherry" userId="088f89de-129b-4450-8eb1-e3707023874a" providerId="ADAL" clId="{7F457F61-A33A-4B0C-A99C-5A2DF35C8830}" dt="2022-03-08T15:19:45.936" v="1434" actId="404"/>
        <pc:sldMkLst>
          <pc:docMk/>
          <pc:sldMk cId="2235371590" sldId="2216"/>
        </pc:sldMkLst>
        <pc:spChg chg="mod">
          <ac:chgData name="Hayley Meese-Cherry" userId="088f89de-129b-4450-8eb1-e3707023874a" providerId="ADAL" clId="{7F457F61-A33A-4B0C-A99C-5A2DF35C8830}" dt="2022-03-08T15:19:45.936" v="1434" actId="404"/>
          <ac:spMkLst>
            <pc:docMk/>
            <pc:sldMk cId="2235371590" sldId="2216"/>
            <ac:spMk id="3" creationId="{5DCF1E07-7C8D-49E2-8977-ECCD47EA1C1E}"/>
          </ac:spMkLst>
        </pc:spChg>
        <pc:spChg chg="mod">
          <ac:chgData name="Hayley Meese-Cherry" userId="088f89de-129b-4450-8eb1-e3707023874a" providerId="ADAL" clId="{7F457F61-A33A-4B0C-A99C-5A2DF35C8830}" dt="2022-03-08T15:06:43.837" v="625" actId="1076"/>
          <ac:spMkLst>
            <pc:docMk/>
            <pc:sldMk cId="2235371590" sldId="2216"/>
            <ac:spMk id="13" creationId="{80207788-009C-4931-806E-33F427F71DE2}"/>
          </ac:spMkLst>
        </pc:spChg>
        <pc:spChg chg="mod ord">
          <ac:chgData name="Hayley Meese-Cherry" userId="088f89de-129b-4450-8eb1-e3707023874a" providerId="ADAL" clId="{7F457F61-A33A-4B0C-A99C-5A2DF35C8830}" dt="2022-03-08T15:06:20.093" v="620" actId="1076"/>
          <ac:spMkLst>
            <pc:docMk/>
            <pc:sldMk cId="2235371590" sldId="2216"/>
            <ac:spMk id="24" creationId="{A8CAC23E-3A15-46C0-A575-0A384217289E}"/>
          </ac:spMkLst>
        </pc:spChg>
        <pc:spChg chg="mod">
          <ac:chgData name="Hayley Meese-Cherry" userId="088f89de-129b-4450-8eb1-e3707023874a" providerId="ADAL" clId="{7F457F61-A33A-4B0C-A99C-5A2DF35C8830}" dt="2022-03-08T15:06:48.541" v="626" actId="1076"/>
          <ac:spMkLst>
            <pc:docMk/>
            <pc:sldMk cId="2235371590" sldId="2216"/>
            <ac:spMk id="25" creationId="{2F04830A-2B90-4998-9C7B-80CB04839C27}"/>
          </ac:spMkLst>
        </pc:spChg>
        <pc:grpChg chg="del">
          <ac:chgData name="Hayley Meese-Cherry" userId="088f89de-129b-4450-8eb1-e3707023874a" providerId="ADAL" clId="{7F457F61-A33A-4B0C-A99C-5A2DF35C8830}" dt="2022-03-08T14:49:53.314" v="120" actId="478"/>
          <ac:grpSpMkLst>
            <pc:docMk/>
            <pc:sldMk cId="2235371590" sldId="2216"/>
            <ac:grpSpMk id="9" creationId="{EA0152C5-ECB4-4E98-A572-63EE08C8E35A}"/>
          </ac:grpSpMkLst>
        </pc:grpChg>
        <pc:grpChg chg="del">
          <ac:chgData name="Hayley Meese-Cherry" userId="088f89de-129b-4450-8eb1-e3707023874a" providerId="ADAL" clId="{7F457F61-A33A-4B0C-A99C-5A2DF35C8830}" dt="2022-03-08T14:49:53.972" v="121" actId="478"/>
          <ac:grpSpMkLst>
            <pc:docMk/>
            <pc:sldMk cId="2235371590" sldId="2216"/>
            <ac:grpSpMk id="17" creationId="{2E47373C-DA41-4DCD-9D83-51546AD0B96A}"/>
          </ac:grpSpMkLst>
        </pc:grpChg>
        <pc:grpChg chg="del">
          <ac:chgData name="Hayley Meese-Cherry" userId="088f89de-129b-4450-8eb1-e3707023874a" providerId="ADAL" clId="{7F457F61-A33A-4B0C-A99C-5A2DF35C8830}" dt="2022-03-08T14:49:54.429" v="122" actId="478"/>
          <ac:grpSpMkLst>
            <pc:docMk/>
            <pc:sldMk cId="2235371590" sldId="2216"/>
            <ac:grpSpMk id="20" creationId="{A66B0DBF-3838-4FFF-8B8E-B0A036B7EC2F}"/>
          </ac:grpSpMkLst>
        </pc:grpChg>
        <pc:picChg chg="add mod">
          <ac:chgData name="Hayley Meese-Cherry" userId="088f89de-129b-4450-8eb1-e3707023874a" providerId="ADAL" clId="{7F457F61-A33A-4B0C-A99C-5A2DF35C8830}" dt="2022-03-08T15:06:37.496" v="623" actId="1076"/>
          <ac:picMkLst>
            <pc:docMk/>
            <pc:sldMk cId="2235371590" sldId="2216"/>
            <ac:picMk id="12" creationId="{CBC9C207-24A8-4786-9BA2-40EFB6F52AA0}"/>
          </ac:picMkLst>
        </pc:picChg>
        <pc:picChg chg="add mod">
          <ac:chgData name="Hayley Meese-Cherry" userId="088f89de-129b-4450-8eb1-e3707023874a" providerId="ADAL" clId="{7F457F61-A33A-4B0C-A99C-5A2DF35C8830}" dt="2022-03-08T15:06:08.914" v="617" actId="1076"/>
          <ac:picMkLst>
            <pc:docMk/>
            <pc:sldMk cId="2235371590" sldId="2216"/>
            <ac:picMk id="15" creationId="{6AA65BA2-9D48-4FE6-8A6C-F4B72EFB8C6D}"/>
          </ac:picMkLst>
        </pc:picChg>
        <pc:picChg chg="add mod">
          <ac:chgData name="Hayley Meese-Cherry" userId="088f89de-129b-4450-8eb1-e3707023874a" providerId="ADAL" clId="{7F457F61-A33A-4B0C-A99C-5A2DF35C8830}" dt="2022-03-08T15:04:09.920" v="357" actId="208"/>
          <ac:picMkLst>
            <pc:docMk/>
            <pc:sldMk cId="2235371590" sldId="2216"/>
            <ac:picMk id="23" creationId="{9200C7F7-B3B6-4464-B211-53F135D624DC}"/>
          </ac:picMkLst>
        </pc:picChg>
        <pc:cxnChg chg="mod">
          <ac:chgData name="Hayley Meese-Cherry" userId="088f89de-129b-4450-8eb1-e3707023874a" providerId="ADAL" clId="{7F457F61-A33A-4B0C-A99C-5A2DF35C8830}" dt="2022-03-08T14:49:53.314" v="120" actId="478"/>
          <ac:cxnSpMkLst>
            <pc:docMk/>
            <pc:sldMk cId="2235371590" sldId="2216"/>
            <ac:cxnSpMk id="10" creationId="{2C2DA8B4-7FC8-475E-AF4A-7EA2AE0623DC}"/>
          </ac:cxnSpMkLst>
        </pc:cxnChg>
      </pc:sldChg>
      <pc:sldChg chg="addSp delSp modSp mod">
        <pc:chgData name="Hayley Meese-Cherry" userId="088f89de-129b-4450-8eb1-e3707023874a" providerId="ADAL" clId="{7F457F61-A33A-4B0C-A99C-5A2DF35C8830}" dt="2022-03-08T20:40:34.765" v="7689" actId="1076"/>
        <pc:sldMkLst>
          <pc:docMk/>
          <pc:sldMk cId="651378953" sldId="2219"/>
        </pc:sldMkLst>
        <pc:spChg chg="del">
          <ac:chgData name="Hayley Meese-Cherry" userId="088f89de-129b-4450-8eb1-e3707023874a" providerId="ADAL" clId="{7F457F61-A33A-4B0C-A99C-5A2DF35C8830}" dt="2022-03-08T15:10:00.208" v="792" actId="478"/>
          <ac:spMkLst>
            <pc:docMk/>
            <pc:sldMk cId="651378953" sldId="2219"/>
            <ac:spMk id="2" creationId="{9268CFB7-129C-44A2-967D-2133906D594C}"/>
          </ac:spMkLst>
        </pc:spChg>
        <pc:spChg chg="mod">
          <ac:chgData name="Hayley Meese-Cherry" userId="088f89de-129b-4450-8eb1-e3707023874a" providerId="ADAL" clId="{7F457F61-A33A-4B0C-A99C-5A2DF35C8830}" dt="2022-03-08T15:19:36.460" v="1433" actId="20577"/>
          <ac:spMkLst>
            <pc:docMk/>
            <pc:sldMk cId="651378953" sldId="2219"/>
            <ac:spMk id="3" creationId="{5DCF1E07-7C8D-49E2-8977-ECCD47EA1C1E}"/>
          </ac:spMkLst>
        </pc:spChg>
        <pc:spChg chg="del">
          <ac:chgData name="Hayley Meese-Cherry" userId="088f89de-129b-4450-8eb1-e3707023874a" providerId="ADAL" clId="{7F457F61-A33A-4B0C-A99C-5A2DF35C8830}" dt="2022-03-08T15:10:53.124" v="794" actId="478"/>
          <ac:spMkLst>
            <pc:docMk/>
            <pc:sldMk cId="651378953" sldId="2219"/>
            <ac:spMk id="4" creationId="{AC3DA61F-C72F-44C2-A227-9BD8C6D32C9B}"/>
          </ac:spMkLst>
        </pc:spChg>
        <pc:spChg chg="mod">
          <ac:chgData name="Hayley Meese-Cherry" userId="088f89de-129b-4450-8eb1-e3707023874a" providerId="ADAL" clId="{7F457F61-A33A-4B0C-A99C-5A2DF35C8830}" dt="2022-03-08T15:09:41.855" v="785" actId="1076"/>
          <ac:spMkLst>
            <pc:docMk/>
            <pc:sldMk cId="651378953" sldId="2219"/>
            <ac:spMk id="8" creationId="{08288BD9-1149-457E-9128-5EDDC44ACFF0}"/>
          </ac:spMkLst>
        </pc:spChg>
        <pc:spChg chg="mod">
          <ac:chgData name="Hayley Meese-Cherry" userId="088f89de-129b-4450-8eb1-e3707023874a" providerId="ADAL" clId="{7F457F61-A33A-4B0C-A99C-5A2DF35C8830}" dt="2022-03-08T15:16:27.121" v="1169" actId="14100"/>
          <ac:spMkLst>
            <pc:docMk/>
            <pc:sldMk cId="651378953" sldId="2219"/>
            <ac:spMk id="13" creationId="{3B354624-119A-4F7A-AE1F-0AAA9B25C684}"/>
          </ac:spMkLst>
        </pc:spChg>
        <pc:spChg chg="del mod">
          <ac:chgData name="Hayley Meese-Cherry" userId="088f89de-129b-4450-8eb1-e3707023874a" providerId="ADAL" clId="{7F457F61-A33A-4B0C-A99C-5A2DF35C8830}" dt="2022-03-08T15:17:17.853" v="1178" actId="478"/>
          <ac:spMkLst>
            <pc:docMk/>
            <pc:sldMk cId="651378953" sldId="2219"/>
            <ac:spMk id="14" creationId="{988BB0A1-2722-45AC-9386-0DE9F795BA11}"/>
          </ac:spMkLst>
        </pc:spChg>
        <pc:spChg chg="del mod">
          <ac:chgData name="Hayley Meese-Cherry" userId="088f89de-129b-4450-8eb1-e3707023874a" providerId="ADAL" clId="{7F457F61-A33A-4B0C-A99C-5A2DF35C8830}" dt="2022-03-08T15:17:20.356" v="1181" actId="478"/>
          <ac:spMkLst>
            <pc:docMk/>
            <pc:sldMk cId="651378953" sldId="2219"/>
            <ac:spMk id="15" creationId="{10FB32B6-6B01-4A1B-A619-FBC7ADDC4610}"/>
          </ac:spMkLst>
        </pc:spChg>
        <pc:spChg chg="mod">
          <ac:chgData name="Hayley Meese-Cherry" userId="088f89de-129b-4450-8eb1-e3707023874a" providerId="ADAL" clId="{7F457F61-A33A-4B0C-A99C-5A2DF35C8830}" dt="2022-03-08T15:12:09.847" v="819" actId="14100"/>
          <ac:spMkLst>
            <pc:docMk/>
            <pc:sldMk cId="651378953" sldId="2219"/>
            <ac:spMk id="18" creationId="{6BF87C5D-9844-463D-B04D-88964FC1B2DF}"/>
          </ac:spMkLst>
        </pc:spChg>
        <pc:spChg chg="add mod">
          <ac:chgData name="Hayley Meese-Cherry" userId="088f89de-129b-4450-8eb1-e3707023874a" providerId="ADAL" clId="{7F457F61-A33A-4B0C-A99C-5A2DF35C8830}" dt="2022-03-08T20:39:43.293" v="7619" actId="14100"/>
          <ac:spMkLst>
            <pc:docMk/>
            <pc:sldMk cId="651378953" sldId="2219"/>
            <ac:spMk id="19" creationId="{232B78B4-DA77-4D71-B3CF-B9C59A7E3BA0}"/>
          </ac:spMkLst>
        </pc:spChg>
        <pc:spChg chg="add mod">
          <ac:chgData name="Hayley Meese-Cherry" userId="088f89de-129b-4450-8eb1-e3707023874a" providerId="ADAL" clId="{7F457F61-A33A-4B0C-A99C-5A2DF35C8830}" dt="2022-03-08T20:40:34.765" v="7689" actId="1076"/>
          <ac:spMkLst>
            <pc:docMk/>
            <pc:sldMk cId="651378953" sldId="2219"/>
            <ac:spMk id="21" creationId="{742817D5-B96B-421B-B4AE-8DBCC0645A26}"/>
          </ac:spMkLst>
        </pc:spChg>
        <pc:spChg chg="del">
          <ac:chgData name="Hayley Meese-Cherry" userId="088f89de-129b-4450-8eb1-e3707023874a" providerId="ADAL" clId="{7F457F61-A33A-4B0C-A99C-5A2DF35C8830}" dt="2022-03-08T15:17:19.017" v="1179" actId="478"/>
          <ac:spMkLst>
            <pc:docMk/>
            <pc:sldMk cId="651378953" sldId="2219"/>
            <ac:spMk id="23" creationId="{0973DDF5-D71C-4C33-8D61-2A87BBA6B8B3}"/>
          </ac:spMkLst>
        </pc:spChg>
        <pc:spChg chg="add mod">
          <ac:chgData name="Hayley Meese-Cherry" userId="088f89de-129b-4450-8eb1-e3707023874a" providerId="ADAL" clId="{7F457F61-A33A-4B0C-A99C-5A2DF35C8830}" dt="2022-03-08T15:14:09.323" v="885" actId="207"/>
          <ac:spMkLst>
            <pc:docMk/>
            <pc:sldMk cId="651378953" sldId="2219"/>
            <ac:spMk id="29" creationId="{AFD101A1-A2FF-4DEC-B4F3-303A814BE269}"/>
          </ac:spMkLst>
        </pc:spChg>
        <pc:spChg chg="add mod">
          <ac:chgData name="Hayley Meese-Cherry" userId="088f89de-129b-4450-8eb1-e3707023874a" providerId="ADAL" clId="{7F457F61-A33A-4B0C-A99C-5A2DF35C8830}" dt="2022-03-08T20:39:05.927" v="7609" actId="14100"/>
          <ac:spMkLst>
            <pc:docMk/>
            <pc:sldMk cId="651378953" sldId="2219"/>
            <ac:spMk id="30" creationId="{E0C4B97C-B1AC-4A23-A48D-AA7CFC85A602}"/>
          </ac:spMkLst>
        </pc:spChg>
        <pc:spChg chg="add mod">
          <ac:chgData name="Hayley Meese-Cherry" userId="088f89de-129b-4450-8eb1-e3707023874a" providerId="ADAL" clId="{7F457F61-A33A-4B0C-A99C-5A2DF35C8830}" dt="2022-03-08T15:14:38.908" v="890" actId="1076"/>
          <ac:spMkLst>
            <pc:docMk/>
            <pc:sldMk cId="651378953" sldId="2219"/>
            <ac:spMk id="33" creationId="{6927ACD1-4BDE-4C73-9BB3-178BE2B6B346}"/>
          </ac:spMkLst>
        </pc:spChg>
        <pc:spChg chg="add mod">
          <ac:chgData name="Hayley Meese-Cherry" userId="088f89de-129b-4450-8eb1-e3707023874a" providerId="ADAL" clId="{7F457F61-A33A-4B0C-A99C-5A2DF35C8830}" dt="2022-03-08T20:40:20.298" v="7686" actId="1076"/>
          <ac:spMkLst>
            <pc:docMk/>
            <pc:sldMk cId="651378953" sldId="2219"/>
            <ac:spMk id="40" creationId="{34ABE447-2CED-42E4-B5B7-D49F11908243}"/>
          </ac:spMkLst>
        </pc:spChg>
        <pc:spChg chg="add mod">
          <ac:chgData name="Hayley Meese-Cherry" userId="088f89de-129b-4450-8eb1-e3707023874a" providerId="ADAL" clId="{7F457F61-A33A-4B0C-A99C-5A2DF35C8830}" dt="2022-03-08T20:39:15.888" v="7610" actId="14100"/>
          <ac:spMkLst>
            <pc:docMk/>
            <pc:sldMk cId="651378953" sldId="2219"/>
            <ac:spMk id="41" creationId="{28BF8DF8-1F8A-424F-8479-BA3B4572F83C}"/>
          </ac:spMkLst>
        </pc:spChg>
        <pc:spChg chg="add mod">
          <ac:chgData name="Hayley Meese-Cherry" userId="088f89de-129b-4450-8eb1-e3707023874a" providerId="ADAL" clId="{7F457F61-A33A-4B0C-A99C-5A2DF35C8830}" dt="2022-03-08T15:43:31.098" v="3145" actId="1076"/>
          <ac:spMkLst>
            <pc:docMk/>
            <pc:sldMk cId="651378953" sldId="2219"/>
            <ac:spMk id="42" creationId="{2F5D1233-C525-49A1-AD31-38992689331A}"/>
          </ac:spMkLst>
        </pc:spChg>
        <pc:picChg chg="del">
          <ac:chgData name="Hayley Meese-Cherry" userId="088f89de-129b-4450-8eb1-e3707023874a" providerId="ADAL" clId="{7F457F61-A33A-4B0C-A99C-5A2DF35C8830}" dt="2022-03-08T15:07:05.192" v="627" actId="478"/>
          <ac:picMkLst>
            <pc:docMk/>
            <pc:sldMk cId="651378953" sldId="2219"/>
            <ac:picMk id="5" creationId="{ABE810B9-5120-4362-85DA-6B5EB2C68A9C}"/>
          </ac:picMkLst>
        </pc:picChg>
        <pc:picChg chg="del">
          <ac:chgData name="Hayley Meese-Cherry" userId="088f89de-129b-4450-8eb1-e3707023874a" providerId="ADAL" clId="{7F457F61-A33A-4B0C-A99C-5A2DF35C8830}" dt="2022-03-08T15:07:05.824" v="628" actId="478"/>
          <ac:picMkLst>
            <pc:docMk/>
            <pc:sldMk cId="651378953" sldId="2219"/>
            <ac:picMk id="7" creationId="{8A33A23F-BD62-41F0-8447-338012C352C2}"/>
          </ac:picMkLst>
        </pc:picChg>
        <pc:picChg chg="del">
          <ac:chgData name="Hayley Meese-Cherry" userId="088f89de-129b-4450-8eb1-e3707023874a" providerId="ADAL" clId="{7F457F61-A33A-4B0C-A99C-5A2DF35C8830}" dt="2022-03-08T15:07:06.271" v="629" actId="478"/>
          <ac:picMkLst>
            <pc:docMk/>
            <pc:sldMk cId="651378953" sldId="2219"/>
            <ac:picMk id="9" creationId="{EF569880-820F-432B-B7A3-850B120BD941}"/>
          </ac:picMkLst>
        </pc:picChg>
        <pc:picChg chg="del">
          <ac:chgData name="Hayley Meese-Cherry" userId="088f89de-129b-4450-8eb1-e3707023874a" providerId="ADAL" clId="{7F457F61-A33A-4B0C-A99C-5A2DF35C8830}" dt="2022-03-08T15:07:07.033" v="630" actId="478"/>
          <ac:picMkLst>
            <pc:docMk/>
            <pc:sldMk cId="651378953" sldId="2219"/>
            <ac:picMk id="11" creationId="{169144DD-CD8A-44AC-A6FD-860AACD08E4F}"/>
          </ac:picMkLst>
        </pc:picChg>
        <pc:picChg chg="del">
          <ac:chgData name="Hayley Meese-Cherry" userId="088f89de-129b-4450-8eb1-e3707023874a" providerId="ADAL" clId="{7F457F61-A33A-4B0C-A99C-5A2DF35C8830}" dt="2022-03-08T15:07:07.449" v="631" actId="478"/>
          <ac:picMkLst>
            <pc:docMk/>
            <pc:sldMk cId="651378953" sldId="2219"/>
            <ac:picMk id="12" creationId="{B51FCB97-F38A-42E0-95AF-0C786DCF15BC}"/>
          </ac:picMkLst>
        </pc:picChg>
        <pc:picChg chg="add mod modCrop">
          <ac:chgData name="Hayley Meese-Cherry" userId="088f89de-129b-4450-8eb1-e3707023874a" providerId="ADAL" clId="{7F457F61-A33A-4B0C-A99C-5A2DF35C8830}" dt="2022-03-08T15:09:47.112" v="786" actId="1076"/>
          <ac:picMkLst>
            <pc:docMk/>
            <pc:sldMk cId="651378953" sldId="2219"/>
            <ac:picMk id="16" creationId="{23026B19-17BD-4F53-9871-2F1659332B82}"/>
          </ac:picMkLst>
        </pc:picChg>
        <pc:picChg chg="add mod modCrop">
          <ac:chgData name="Hayley Meese-Cherry" userId="088f89de-129b-4450-8eb1-e3707023874a" providerId="ADAL" clId="{7F457F61-A33A-4B0C-A99C-5A2DF35C8830}" dt="2022-03-08T15:10:06.995" v="793" actId="208"/>
          <ac:picMkLst>
            <pc:docMk/>
            <pc:sldMk cId="651378953" sldId="2219"/>
            <ac:picMk id="20" creationId="{2D1209E2-FD51-47E8-AC3B-299D14CD90E8}"/>
          </ac:picMkLst>
        </pc:picChg>
        <pc:picChg chg="add mod ord">
          <ac:chgData name="Hayley Meese-Cherry" userId="088f89de-129b-4450-8eb1-e3707023874a" providerId="ADAL" clId="{7F457F61-A33A-4B0C-A99C-5A2DF35C8830}" dt="2022-03-08T15:21:25.599" v="1617" actId="208"/>
          <ac:picMkLst>
            <pc:docMk/>
            <pc:sldMk cId="651378953" sldId="2219"/>
            <ac:picMk id="24" creationId="{7DC16D5C-7F34-415A-A780-64473E568E4A}"/>
          </ac:picMkLst>
        </pc:picChg>
        <pc:picChg chg="add mod ord">
          <ac:chgData name="Hayley Meese-Cherry" userId="088f89de-129b-4450-8eb1-e3707023874a" providerId="ADAL" clId="{7F457F61-A33A-4B0C-A99C-5A2DF35C8830}" dt="2022-03-08T15:21:23.602" v="1616" actId="208"/>
          <ac:picMkLst>
            <pc:docMk/>
            <pc:sldMk cId="651378953" sldId="2219"/>
            <ac:picMk id="27" creationId="{CB94B0D5-D5BB-46A5-98DC-53DAEF3D61F2}"/>
          </ac:picMkLst>
        </pc:picChg>
        <pc:picChg chg="add mod modCrop">
          <ac:chgData name="Hayley Meese-Cherry" userId="088f89de-129b-4450-8eb1-e3707023874a" providerId="ADAL" clId="{7F457F61-A33A-4B0C-A99C-5A2DF35C8830}" dt="2022-03-08T20:40:22.801" v="7687" actId="1076"/>
          <ac:picMkLst>
            <pc:docMk/>
            <pc:sldMk cId="651378953" sldId="2219"/>
            <ac:picMk id="39" creationId="{CC8E3F1A-693B-4D60-A8D5-40BA6BD5EA71}"/>
          </ac:picMkLst>
        </pc:picChg>
        <pc:cxnChg chg="del mod">
          <ac:chgData name="Hayley Meese-Cherry" userId="088f89de-129b-4450-8eb1-e3707023874a" providerId="ADAL" clId="{7F457F61-A33A-4B0C-A99C-5A2DF35C8830}" dt="2022-03-08T15:09:59.158" v="791" actId="478"/>
          <ac:cxnSpMkLst>
            <pc:docMk/>
            <pc:sldMk cId="651378953" sldId="2219"/>
            <ac:cxnSpMk id="10" creationId="{01CD5A3A-CC52-48DB-834A-5CB05FBBC07C}"/>
          </ac:cxnSpMkLst>
        </pc:cxnChg>
        <pc:cxnChg chg="del mod">
          <ac:chgData name="Hayley Meese-Cherry" userId="088f89de-129b-4450-8eb1-e3707023874a" providerId="ADAL" clId="{7F457F61-A33A-4B0C-A99C-5A2DF35C8830}" dt="2022-03-08T15:17:21.260" v="1182" actId="478"/>
          <ac:cxnSpMkLst>
            <pc:docMk/>
            <pc:sldMk cId="651378953" sldId="2219"/>
            <ac:cxnSpMk id="17" creationId="{1C024295-C4EA-46B2-A954-BA3CDBF1949A}"/>
          </ac:cxnSpMkLst>
        </pc:cxnChg>
        <pc:cxnChg chg="del mod">
          <ac:chgData name="Hayley Meese-Cherry" userId="088f89de-129b-4450-8eb1-e3707023874a" providerId="ADAL" clId="{7F457F61-A33A-4B0C-A99C-5A2DF35C8830}" dt="2022-03-08T15:16:35.633" v="1172" actId="478"/>
          <ac:cxnSpMkLst>
            <pc:docMk/>
            <pc:sldMk cId="651378953" sldId="2219"/>
            <ac:cxnSpMk id="22" creationId="{6E9256E9-97DC-4AF1-BEAF-536350072F79}"/>
          </ac:cxnSpMkLst>
        </pc:cxnChg>
        <pc:cxnChg chg="del mod">
          <ac:chgData name="Hayley Meese-Cherry" userId="088f89de-129b-4450-8eb1-e3707023874a" providerId="ADAL" clId="{7F457F61-A33A-4B0C-A99C-5A2DF35C8830}" dt="2022-03-08T15:17:19.624" v="1180" actId="478"/>
          <ac:cxnSpMkLst>
            <pc:docMk/>
            <pc:sldMk cId="651378953" sldId="2219"/>
            <ac:cxnSpMk id="25" creationId="{845F7149-8DC6-4823-AA7C-0E20377F4E08}"/>
          </ac:cxnSpMkLst>
        </pc:cxnChg>
        <pc:cxnChg chg="add mod">
          <ac:chgData name="Hayley Meese-Cherry" userId="088f89de-129b-4450-8eb1-e3707023874a" providerId="ADAL" clId="{7F457F61-A33A-4B0C-A99C-5A2DF35C8830}" dt="2022-03-08T15:17:04.775" v="1176" actId="14100"/>
          <ac:cxnSpMkLst>
            <pc:docMk/>
            <pc:sldMk cId="651378953" sldId="2219"/>
            <ac:cxnSpMk id="36" creationId="{F87CAD9C-3938-4855-80AE-93D35E7B59DE}"/>
          </ac:cxnSpMkLst>
        </pc:cxnChg>
      </pc:sldChg>
      <pc:sldChg chg="addSp delSp modSp mod">
        <pc:chgData name="Hayley Meese-Cherry" userId="088f89de-129b-4450-8eb1-e3707023874a" providerId="ADAL" clId="{7F457F61-A33A-4B0C-A99C-5A2DF35C8830}" dt="2022-03-08T18:29:51.259" v="4329" actId="113"/>
        <pc:sldMkLst>
          <pc:docMk/>
          <pc:sldMk cId="118625419" sldId="2221"/>
        </pc:sldMkLst>
        <pc:spChg chg="mod">
          <ac:chgData name="Hayley Meese-Cherry" userId="088f89de-129b-4450-8eb1-e3707023874a" providerId="ADAL" clId="{7F457F61-A33A-4B0C-A99C-5A2DF35C8830}" dt="2022-03-08T15:34:08.978" v="2405" actId="20577"/>
          <ac:spMkLst>
            <pc:docMk/>
            <pc:sldMk cId="118625419" sldId="2221"/>
            <ac:spMk id="3" creationId="{5DCF1E07-7C8D-49E2-8977-ECCD47EA1C1E}"/>
          </ac:spMkLst>
        </pc:spChg>
        <pc:spChg chg="del">
          <ac:chgData name="Hayley Meese-Cherry" userId="088f89de-129b-4450-8eb1-e3707023874a" providerId="ADAL" clId="{7F457F61-A33A-4B0C-A99C-5A2DF35C8830}" dt="2022-03-08T15:33:44.154" v="2385" actId="478"/>
          <ac:spMkLst>
            <pc:docMk/>
            <pc:sldMk cId="118625419" sldId="2221"/>
            <ac:spMk id="4" creationId="{0ACF3F08-22B9-4513-92B9-991A25309095}"/>
          </ac:spMkLst>
        </pc:spChg>
        <pc:spChg chg="del mod">
          <ac:chgData name="Hayley Meese-Cherry" userId="088f89de-129b-4450-8eb1-e3707023874a" providerId="ADAL" clId="{7F457F61-A33A-4B0C-A99C-5A2DF35C8830}" dt="2022-03-08T15:43:39.395" v="3146" actId="478"/>
          <ac:spMkLst>
            <pc:docMk/>
            <pc:sldMk cId="118625419" sldId="2221"/>
            <ac:spMk id="10" creationId="{48F380C0-3AC8-44B0-9F2C-F9C5ADA319DC}"/>
          </ac:spMkLst>
        </pc:spChg>
        <pc:spChg chg="add del mod">
          <ac:chgData name="Hayley Meese-Cherry" userId="088f89de-129b-4450-8eb1-e3707023874a" providerId="ADAL" clId="{7F457F61-A33A-4B0C-A99C-5A2DF35C8830}" dt="2022-03-08T15:43:44.528" v="3149" actId="478"/>
          <ac:spMkLst>
            <pc:docMk/>
            <pc:sldMk cId="118625419" sldId="2221"/>
            <ac:spMk id="12" creationId="{80C1ABF4-7535-498E-9DCB-C1ADD35AC034}"/>
          </ac:spMkLst>
        </pc:spChg>
        <pc:spChg chg="mod">
          <ac:chgData name="Hayley Meese-Cherry" userId="088f89de-129b-4450-8eb1-e3707023874a" providerId="ADAL" clId="{7F457F61-A33A-4B0C-A99C-5A2DF35C8830}" dt="2022-03-08T18:29:45.410" v="4326" actId="113"/>
          <ac:spMkLst>
            <pc:docMk/>
            <pc:sldMk cId="118625419" sldId="2221"/>
            <ac:spMk id="15" creationId="{3ED39E07-2ED1-4003-AE08-602DD5E22C54}"/>
          </ac:spMkLst>
        </pc:spChg>
        <pc:spChg chg="del">
          <ac:chgData name="Hayley Meese-Cherry" userId="088f89de-129b-4450-8eb1-e3707023874a" providerId="ADAL" clId="{7F457F61-A33A-4B0C-A99C-5A2DF35C8830}" dt="2022-03-08T15:33:44.688" v="2386" actId="478"/>
          <ac:spMkLst>
            <pc:docMk/>
            <pc:sldMk cId="118625419" sldId="2221"/>
            <ac:spMk id="17" creationId="{EB9E3E38-3CF9-4E8B-8E74-31BE788B8B87}"/>
          </ac:spMkLst>
        </pc:spChg>
        <pc:spChg chg="add mod">
          <ac:chgData name="Hayley Meese-Cherry" userId="088f89de-129b-4450-8eb1-e3707023874a" providerId="ADAL" clId="{7F457F61-A33A-4B0C-A99C-5A2DF35C8830}" dt="2022-03-08T15:44:10.801" v="3154" actId="164"/>
          <ac:spMkLst>
            <pc:docMk/>
            <pc:sldMk cId="118625419" sldId="2221"/>
            <ac:spMk id="18" creationId="{BCC26C5A-D310-488F-AAC1-90D429E284AA}"/>
          </ac:spMkLst>
        </pc:spChg>
        <pc:spChg chg="del">
          <ac:chgData name="Hayley Meese-Cherry" userId="088f89de-129b-4450-8eb1-e3707023874a" providerId="ADAL" clId="{7F457F61-A33A-4B0C-A99C-5A2DF35C8830}" dt="2022-03-08T15:33:41.954" v="2383" actId="478"/>
          <ac:spMkLst>
            <pc:docMk/>
            <pc:sldMk cId="118625419" sldId="2221"/>
            <ac:spMk id="19" creationId="{2DD7D703-29FA-4BB3-A11D-D8BE7F9DB25C}"/>
          </ac:spMkLst>
        </pc:spChg>
        <pc:spChg chg="add mod">
          <ac:chgData name="Hayley Meese-Cherry" userId="088f89de-129b-4450-8eb1-e3707023874a" providerId="ADAL" clId="{7F457F61-A33A-4B0C-A99C-5A2DF35C8830}" dt="2022-03-08T15:44:10.801" v="3154" actId="164"/>
          <ac:spMkLst>
            <pc:docMk/>
            <pc:sldMk cId="118625419" sldId="2221"/>
            <ac:spMk id="22" creationId="{52621209-46EF-4EEC-8360-81713A04C39A}"/>
          </ac:spMkLst>
        </pc:spChg>
        <pc:spChg chg="add mod">
          <ac:chgData name="Hayley Meese-Cherry" userId="088f89de-129b-4450-8eb1-e3707023874a" providerId="ADAL" clId="{7F457F61-A33A-4B0C-A99C-5A2DF35C8830}" dt="2022-03-08T15:42:13.690" v="3025" actId="1076"/>
          <ac:spMkLst>
            <pc:docMk/>
            <pc:sldMk cId="118625419" sldId="2221"/>
            <ac:spMk id="23" creationId="{BDEBCD9C-BF75-4ABC-8775-1427BCBF1CD7}"/>
          </ac:spMkLst>
        </pc:spChg>
        <pc:spChg chg="add mod">
          <ac:chgData name="Hayley Meese-Cherry" userId="088f89de-129b-4450-8eb1-e3707023874a" providerId="ADAL" clId="{7F457F61-A33A-4B0C-A99C-5A2DF35C8830}" dt="2022-03-08T15:41:07.263" v="3007" actId="164"/>
          <ac:spMkLst>
            <pc:docMk/>
            <pc:sldMk cId="118625419" sldId="2221"/>
            <ac:spMk id="29" creationId="{131F59D4-1D64-4E1F-8D37-15D8FF4EC67C}"/>
          </ac:spMkLst>
        </pc:spChg>
        <pc:spChg chg="add mod">
          <ac:chgData name="Hayley Meese-Cherry" userId="088f89de-129b-4450-8eb1-e3707023874a" providerId="ADAL" clId="{7F457F61-A33A-4B0C-A99C-5A2DF35C8830}" dt="2022-03-08T15:41:07.263" v="3007" actId="164"/>
          <ac:spMkLst>
            <pc:docMk/>
            <pc:sldMk cId="118625419" sldId="2221"/>
            <ac:spMk id="30" creationId="{4FD9C3F5-12DF-410D-8849-1F1DB4FF13AA}"/>
          </ac:spMkLst>
        </pc:spChg>
        <pc:spChg chg="add del mod">
          <ac:chgData name="Hayley Meese-Cherry" userId="088f89de-129b-4450-8eb1-e3707023874a" providerId="ADAL" clId="{7F457F61-A33A-4B0C-A99C-5A2DF35C8830}" dt="2022-03-08T15:41:53.833" v="3017"/>
          <ac:spMkLst>
            <pc:docMk/>
            <pc:sldMk cId="118625419" sldId="2221"/>
            <ac:spMk id="33" creationId="{4081D25A-FF7C-4CD4-A4A1-F4A62510E652}"/>
          </ac:spMkLst>
        </pc:spChg>
        <pc:spChg chg="add del mod">
          <ac:chgData name="Hayley Meese-Cherry" userId="088f89de-129b-4450-8eb1-e3707023874a" providerId="ADAL" clId="{7F457F61-A33A-4B0C-A99C-5A2DF35C8830}" dt="2022-03-08T15:41:53.201" v="3015"/>
          <ac:spMkLst>
            <pc:docMk/>
            <pc:sldMk cId="118625419" sldId="2221"/>
            <ac:spMk id="34" creationId="{42A047C3-1BA8-4086-9BFB-B1313ECF1364}"/>
          </ac:spMkLst>
        </pc:spChg>
        <pc:spChg chg="add mod">
          <ac:chgData name="Hayley Meese-Cherry" userId="088f89de-129b-4450-8eb1-e3707023874a" providerId="ADAL" clId="{7F457F61-A33A-4B0C-A99C-5A2DF35C8830}" dt="2022-03-08T18:29:51.259" v="4329" actId="113"/>
          <ac:spMkLst>
            <pc:docMk/>
            <pc:sldMk cId="118625419" sldId="2221"/>
            <ac:spMk id="35" creationId="{EB24B40D-6E4A-4E96-B1EB-E989A65D7BC0}"/>
          </ac:spMkLst>
        </pc:spChg>
        <pc:grpChg chg="add mod">
          <ac:chgData name="Hayley Meese-Cherry" userId="088f89de-129b-4450-8eb1-e3707023874a" providerId="ADAL" clId="{7F457F61-A33A-4B0C-A99C-5A2DF35C8830}" dt="2022-03-08T15:41:07.263" v="3007" actId="164"/>
          <ac:grpSpMkLst>
            <pc:docMk/>
            <pc:sldMk cId="118625419" sldId="2221"/>
            <ac:grpSpMk id="31" creationId="{AC0AF77B-9BE9-4C50-89B2-39AB8E2228C1}"/>
          </ac:grpSpMkLst>
        </pc:grpChg>
        <pc:grpChg chg="add mod">
          <ac:chgData name="Hayley Meese-Cherry" userId="088f89de-129b-4450-8eb1-e3707023874a" providerId="ADAL" clId="{7F457F61-A33A-4B0C-A99C-5A2DF35C8830}" dt="2022-03-08T15:44:40.816" v="3161" actId="1076"/>
          <ac:grpSpMkLst>
            <pc:docMk/>
            <pc:sldMk cId="118625419" sldId="2221"/>
            <ac:grpSpMk id="32" creationId="{5DBF8825-7F73-4DD8-A53E-9DEB448F45F9}"/>
          </ac:grpSpMkLst>
        </pc:grpChg>
        <pc:grpChg chg="add mod">
          <ac:chgData name="Hayley Meese-Cherry" userId="088f89de-129b-4450-8eb1-e3707023874a" providerId="ADAL" clId="{7F457F61-A33A-4B0C-A99C-5A2DF35C8830}" dt="2022-03-08T15:44:13.763" v="3155" actId="1076"/>
          <ac:grpSpMkLst>
            <pc:docMk/>
            <pc:sldMk cId="118625419" sldId="2221"/>
            <ac:grpSpMk id="36" creationId="{C89CEA26-F976-49B7-87AB-FEE4EF00C658}"/>
          </ac:grpSpMkLst>
        </pc:grpChg>
        <pc:picChg chg="add del mod">
          <ac:chgData name="Hayley Meese-Cherry" userId="088f89de-129b-4450-8eb1-e3707023874a" providerId="ADAL" clId="{7F457F61-A33A-4B0C-A99C-5A2DF35C8830}" dt="2022-03-08T15:44:10.801" v="3154" actId="164"/>
          <ac:picMkLst>
            <pc:docMk/>
            <pc:sldMk cId="118625419" sldId="2221"/>
            <ac:picMk id="5" creationId="{AC2102B6-6383-49D4-B7A4-1C0766747A43}"/>
          </ac:picMkLst>
        </pc:picChg>
        <pc:picChg chg="del">
          <ac:chgData name="Hayley Meese-Cherry" userId="088f89de-129b-4450-8eb1-e3707023874a" providerId="ADAL" clId="{7F457F61-A33A-4B0C-A99C-5A2DF35C8830}" dt="2022-03-08T15:33:39.469" v="2380" actId="478"/>
          <ac:picMkLst>
            <pc:docMk/>
            <pc:sldMk cId="118625419" sldId="2221"/>
            <ac:picMk id="6" creationId="{DAA783FF-1021-4C9F-A339-0775224CE409}"/>
          </ac:picMkLst>
        </pc:picChg>
        <pc:picChg chg="del">
          <ac:chgData name="Hayley Meese-Cherry" userId="088f89de-129b-4450-8eb1-e3707023874a" providerId="ADAL" clId="{7F457F61-A33A-4B0C-A99C-5A2DF35C8830}" dt="2022-03-08T15:33:39.846" v="2381" actId="478"/>
          <ac:picMkLst>
            <pc:docMk/>
            <pc:sldMk cId="118625419" sldId="2221"/>
            <ac:picMk id="7" creationId="{98084A82-0DD4-412F-AEEB-3FB97B957D76}"/>
          </ac:picMkLst>
        </pc:picChg>
        <pc:picChg chg="del">
          <ac:chgData name="Hayley Meese-Cherry" userId="088f89de-129b-4450-8eb1-e3707023874a" providerId="ADAL" clId="{7F457F61-A33A-4B0C-A99C-5A2DF35C8830}" dt="2022-03-08T15:33:37.368" v="2378" actId="478"/>
          <ac:picMkLst>
            <pc:docMk/>
            <pc:sldMk cId="118625419" sldId="2221"/>
            <ac:picMk id="8" creationId="{E5A2E536-7BFA-4C25-A694-ECC81A9326CB}"/>
          </ac:picMkLst>
        </pc:picChg>
        <pc:picChg chg="del">
          <ac:chgData name="Hayley Meese-Cherry" userId="088f89de-129b-4450-8eb1-e3707023874a" providerId="ADAL" clId="{7F457F61-A33A-4B0C-A99C-5A2DF35C8830}" dt="2022-03-08T15:33:38.337" v="2379" actId="478"/>
          <ac:picMkLst>
            <pc:docMk/>
            <pc:sldMk cId="118625419" sldId="2221"/>
            <ac:picMk id="9" creationId="{B4F1D5B4-4B5D-4DFF-B99B-B7446D48D059}"/>
          </ac:picMkLst>
        </pc:picChg>
        <pc:picChg chg="add mod modCrop">
          <ac:chgData name="Hayley Meese-Cherry" userId="088f89de-129b-4450-8eb1-e3707023874a" providerId="ADAL" clId="{7F457F61-A33A-4B0C-A99C-5A2DF35C8830}" dt="2022-03-08T15:41:35.585" v="3009" actId="1076"/>
          <ac:picMkLst>
            <pc:docMk/>
            <pc:sldMk cId="118625419" sldId="2221"/>
            <ac:picMk id="16" creationId="{0FD0DEFF-8AF2-47D6-9B59-C8812FFE500C}"/>
          </ac:picMkLst>
        </pc:picChg>
        <pc:picChg chg="add mod">
          <ac:chgData name="Hayley Meese-Cherry" userId="088f89de-129b-4450-8eb1-e3707023874a" providerId="ADAL" clId="{7F457F61-A33A-4B0C-A99C-5A2DF35C8830}" dt="2022-03-08T15:39:13.500" v="2966" actId="1076"/>
          <ac:picMkLst>
            <pc:docMk/>
            <pc:sldMk cId="118625419" sldId="2221"/>
            <ac:picMk id="24" creationId="{4BC56527-1B1D-4B3E-8D1F-D8C4BB6997AB}"/>
          </ac:picMkLst>
        </pc:picChg>
        <pc:picChg chg="add mod">
          <ac:chgData name="Hayley Meese-Cherry" userId="088f89de-129b-4450-8eb1-e3707023874a" providerId="ADAL" clId="{7F457F61-A33A-4B0C-A99C-5A2DF35C8830}" dt="2022-03-08T15:39:45.069" v="2978" actId="1076"/>
          <ac:picMkLst>
            <pc:docMk/>
            <pc:sldMk cId="118625419" sldId="2221"/>
            <ac:picMk id="26" creationId="{7102D32D-4D49-4FDE-B86E-8AFDE2B5365E}"/>
          </ac:picMkLst>
        </pc:picChg>
        <pc:picChg chg="add mod">
          <ac:chgData name="Hayley Meese-Cherry" userId="088f89de-129b-4450-8eb1-e3707023874a" providerId="ADAL" clId="{7F457F61-A33A-4B0C-A99C-5A2DF35C8830}" dt="2022-03-08T15:41:07.263" v="3007" actId="164"/>
          <ac:picMkLst>
            <pc:docMk/>
            <pc:sldMk cId="118625419" sldId="2221"/>
            <ac:picMk id="28" creationId="{91D24434-1B45-4D07-8E6E-489B4EC4AD96}"/>
          </ac:picMkLst>
        </pc:picChg>
        <pc:cxnChg chg="del mod">
          <ac:chgData name="Hayley Meese-Cherry" userId="088f89de-129b-4450-8eb1-e3707023874a" providerId="ADAL" clId="{7F457F61-A33A-4B0C-A99C-5A2DF35C8830}" dt="2022-03-08T15:33:45.512" v="2387" actId="478"/>
          <ac:cxnSpMkLst>
            <pc:docMk/>
            <pc:sldMk cId="118625419" sldId="2221"/>
            <ac:cxnSpMk id="11" creationId="{1E702B9E-9620-481D-A536-A6DCBED46DE6}"/>
          </ac:cxnSpMkLst>
        </pc:cxnChg>
        <pc:cxnChg chg="del">
          <ac:chgData name="Hayley Meese-Cherry" userId="088f89de-129b-4450-8eb1-e3707023874a" providerId="ADAL" clId="{7F457F61-A33A-4B0C-A99C-5A2DF35C8830}" dt="2022-03-08T15:33:42.840" v="2384" actId="478"/>
          <ac:cxnSpMkLst>
            <pc:docMk/>
            <pc:sldMk cId="118625419" sldId="2221"/>
            <ac:cxnSpMk id="13" creationId="{D908BA53-5E1D-47EC-98EE-27B511903196}"/>
          </ac:cxnSpMkLst>
        </pc:cxnChg>
        <pc:cxnChg chg="del mod">
          <ac:chgData name="Hayley Meese-Cherry" userId="088f89de-129b-4450-8eb1-e3707023874a" providerId="ADAL" clId="{7F457F61-A33A-4B0C-A99C-5A2DF35C8830}" dt="2022-03-08T15:33:41.059" v="2382" actId="478"/>
          <ac:cxnSpMkLst>
            <pc:docMk/>
            <pc:sldMk cId="118625419" sldId="2221"/>
            <ac:cxnSpMk id="21" creationId="{F9C00E60-D35E-4509-A96D-37051678B784}"/>
          </ac:cxnSpMkLst>
        </pc:cxnChg>
      </pc:sldChg>
      <pc:sldChg chg="modSp del mod">
        <pc:chgData name="Hayley Meese-Cherry" userId="088f89de-129b-4450-8eb1-e3707023874a" providerId="ADAL" clId="{7F457F61-A33A-4B0C-A99C-5A2DF35C8830}" dt="2022-03-08T18:52:17.740" v="4788" actId="47"/>
        <pc:sldMkLst>
          <pc:docMk/>
          <pc:sldMk cId="232875222" sldId="2222"/>
        </pc:sldMkLst>
        <pc:spChg chg="mod">
          <ac:chgData name="Hayley Meese-Cherry" userId="088f89de-129b-4450-8eb1-e3707023874a" providerId="ADAL" clId="{7F457F61-A33A-4B0C-A99C-5A2DF35C8830}" dt="2022-03-08T14:49:18.387" v="66" actId="20577"/>
          <ac:spMkLst>
            <pc:docMk/>
            <pc:sldMk cId="232875222" sldId="2222"/>
            <ac:spMk id="3" creationId="{5DCF1E07-7C8D-49E2-8977-ECCD47EA1C1E}"/>
          </ac:spMkLst>
        </pc:spChg>
      </pc:sldChg>
      <pc:sldChg chg="modSp del mod">
        <pc:chgData name="Hayley Meese-Cherry" userId="088f89de-129b-4450-8eb1-e3707023874a" providerId="ADAL" clId="{7F457F61-A33A-4B0C-A99C-5A2DF35C8830}" dt="2022-03-08T18:52:20.118" v="4789" actId="47"/>
        <pc:sldMkLst>
          <pc:docMk/>
          <pc:sldMk cId="857102738" sldId="2224"/>
        </pc:sldMkLst>
        <pc:spChg chg="mod">
          <ac:chgData name="Hayley Meese-Cherry" userId="088f89de-129b-4450-8eb1-e3707023874a" providerId="ADAL" clId="{7F457F61-A33A-4B0C-A99C-5A2DF35C8830}" dt="2022-03-08T14:49:22.415" v="73" actId="20577"/>
          <ac:spMkLst>
            <pc:docMk/>
            <pc:sldMk cId="857102738" sldId="2224"/>
            <ac:spMk id="3" creationId="{5DCF1E07-7C8D-49E2-8977-ECCD47EA1C1E}"/>
          </ac:spMkLst>
        </pc:spChg>
      </pc:sldChg>
      <pc:sldChg chg="modSp del mod">
        <pc:chgData name="Hayley Meese-Cherry" userId="088f89de-129b-4450-8eb1-e3707023874a" providerId="ADAL" clId="{7F457F61-A33A-4B0C-A99C-5A2DF35C8830}" dt="2022-03-08T18:52:21.298" v="4790" actId="47"/>
        <pc:sldMkLst>
          <pc:docMk/>
          <pc:sldMk cId="203378286" sldId="2240"/>
        </pc:sldMkLst>
        <pc:spChg chg="mod">
          <ac:chgData name="Hayley Meese-Cherry" userId="088f89de-129b-4450-8eb1-e3707023874a" providerId="ADAL" clId="{7F457F61-A33A-4B0C-A99C-5A2DF35C8830}" dt="2022-03-08T14:49:27.506" v="81" actId="20577"/>
          <ac:spMkLst>
            <pc:docMk/>
            <pc:sldMk cId="203378286" sldId="2240"/>
            <ac:spMk id="3" creationId="{5DCF1E07-7C8D-49E2-8977-ECCD47EA1C1E}"/>
          </ac:spMkLst>
        </pc:spChg>
      </pc:sldChg>
      <pc:sldChg chg="addSp delSp modSp mod">
        <pc:chgData name="Hayley Meese-Cherry" userId="088f89de-129b-4450-8eb1-e3707023874a" providerId="ADAL" clId="{7F457F61-A33A-4B0C-A99C-5A2DF35C8830}" dt="2022-03-08T18:49:58.450" v="4787" actId="12"/>
        <pc:sldMkLst>
          <pc:docMk/>
          <pc:sldMk cId="1012122269" sldId="2252"/>
        </pc:sldMkLst>
        <pc:spChg chg="mod">
          <ac:chgData name="Hayley Meese-Cherry" userId="088f89de-129b-4450-8eb1-e3707023874a" providerId="ADAL" clId="{7F457F61-A33A-4B0C-A99C-5A2DF35C8830}" dt="2022-03-08T15:48:36.133" v="3216" actId="20577"/>
          <ac:spMkLst>
            <pc:docMk/>
            <pc:sldMk cId="1012122269" sldId="2252"/>
            <ac:spMk id="3" creationId="{5DCF1E07-7C8D-49E2-8977-ECCD47EA1C1E}"/>
          </ac:spMkLst>
        </pc:spChg>
        <pc:spChg chg="mod">
          <ac:chgData name="Hayley Meese-Cherry" userId="088f89de-129b-4450-8eb1-e3707023874a" providerId="ADAL" clId="{7F457F61-A33A-4B0C-A99C-5A2DF35C8830}" dt="2022-03-08T18:49:58.450" v="4787" actId="12"/>
          <ac:spMkLst>
            <pc:docMk/>
            <pc:sldMk cId="1012122269" sldId="2252"/>
            <ac:spMk id="6" creationId="{C3635178-1CC6-4626-86BE-7C850CE4D852}"/>
          </ac:spMkLst>
        </pc:spChg>
        <pc:spChg chg="mod ord">
          <ac:chgData name="Hayley Meese-Cherry" userId="088f89de-129b-4450-8eb1-e3707023874a" providerId="ADAL" clId="{7F457F61-A33A-4B0C-A99C-5A2DF35C8830}" dt="2022-03-08T15:51:42.617" v="3336" actId="14100"/>
          <ac:spMkLst>
            <pc:docMk/>
            <pc:sldMk cId="1012122269" sldId="2252"/>
            <ac:spMk id="9" creationId="{14A37D3D-324C-4C82-B79B-0EAC460E2761}"/>
          </ac:spMkLst>
        </pc:spChg>
        <pc:spChg chg="del">
          <ac:chgData name="Hayley Meese-Cherry" userId="088f89de-129b-4450-8eb1-e3707023874a" providerId="ADAL" clId="{7F457F61-A33A-4B0C-A99C-5A2DF35C8830}" dt="2022-03-08T15:48:10.366" v="3186" actId="478"/>
          <ac:spMkLst>
            <pc:docMk/>
            <pc:sldMk cId="1012122269" sldId="2252"/>
            <ac:spMk id="13" creationId="{62385630-A4A0-42C8-8070-2B16CA4FA061}"/>
          </ac:spMkLst>
        </pc:spChg>
        <pc:spChg chg="del">
          <ac:chgData name="Hayley Meese-Cherry" userId="088f89de-129b-4450-8eb1-e3707023874a" providerId="ADAL" clId="{7F457F61-A33A-4B0C-A99C-5A2DF35C8830}" dt="2022-03-08T15:48:10.931" v="3187" actId="478"/>
          <ac:spMkLst>
            <pc:docMk/>
            <pc:sldMk cId="1012122269" sldId="2252"/>
            <ac:spMk id="16" creationId="{B9ABFAAE-B637-4882-95B3-42B6FDD8711E}"/>
          </ac:spMkLst>
        </pc:spChg>
        <pc:spChg chg="del">
          <ac:chgData name="Hayley Meese-Cherry" userId="088f89de-129b-4450-8eb1-e3707023874a" providerId="ADAL" clId="{7F457F61-A33A-4B0C-A99C-5A2DF35C8830}" dt="2022-03-08T15:48:11.577" v="3188" actId="478"/>
          <ac:spMkLst>
            <pc:docMk/>
            <pc:sldMk cId="1012122269" sldId="2252"/>
            <ac:spMk id="17" creationId="{AB864F7A-E238-4BC0-BE00-604E5A123473}"/>
          </ac:spMkLst>
        </pc:spChg>
        <pc:spChg chg="add mod">
          <ac:chgData name="Hayley Meese-Cherry" userId="088f89de-129b-4450-8eb1-e3707023874a" providerId="ADAL" clId="{7F457F61-A33A-4B0C-A99C-5A2DF35C8830}" dt="2022-03-08T15:51:22.505" v="3331" actId="1076"/>
          <ac:spMkLst>
            <pc:docMk/>
            <pc:sldMk cId="1012122269" sldId="2252"/>
            <ac:spMk id="18" creationId="{53008EAF-3CEB-499C-A229-28C52E3FDA21}"/>
          </ac:spMkLst>
        </pc:spChg>
        <pc:spChg chg="del">
          <ac:chgData name="Hayley Meese-Cherry" userId="088f89de-129b-4450-8eb1-e3707023874a" providerId="ADAL" clId="{7F457F61-A33A-4B0C-A99C-5A2DF35C8830}" dt="2022-03-08T15:48:14.251" v="3191" actId="478"/>
          <ac:spMkLst>
            <pc:docMk/>
            <pc:sldMk cId="1012122269" sldId="2252"/>
            <ac:spMk id="20" creationId="{17394702-F86A-441F-8B9F-1A6CB00A0C91}"/>
          </ac:spMkLst>
        </pc:spChg>
        <pc:picChg chg="add mod modCrop">
          <ac:chgData name="Hayley Meese-Cherry" userId="088f89de-129b-4450-8eb1-e3707023874a" providerId="ADAL" clId="{7F457F61-A33A-4B0C-A99C-5A2DF35C8830}" dt="2022-03-08T15:51:19.047" v="3330" actId="1076"/>
          <ac:picMkLst>
            <pc:docMk/>
            <pc:sldMk cId="1012122269" sldId="2252"/>
            <ac:picMk id="4" creationId="{0F4730D9-23A6-49A9-8C96-07F7116B402A}"/>
          </ac:picMkLst>
        </pc:picChg>
        <pc:picChg chg="del">
          <ac:chgData name="Hayley Meese-Cherry" userId="088f89de-129b-4450-8eb1-e3707023874a" providerId="ADAL" clId="{7F457F61-A33A-4B0C-A99C-5A2DF35C8830}" dt="2022-03-08T15:48:08.457" v="3184" actId="478"/>
          <ac:picMkLst>
            <pc:docMk/>
            <pc:sldMk cId="1012122269" sldId="2252"/>
            <ac:picMk id="5" creationId="{0BEFBF00-FC01-44EE-AF4A-AD37C37378B0}"/>
          </ac:picMkLst>
        </pc:picChg>
        <pc:picChg chg="del">
          <ac:chgData name="Hayley Meese-Cherry" userId="088f89de-129b-4450-8eb1-e3707023874a" providerId="ADAL" clId="{7F457F61-A33A-4B0C-A99C-5A2DF35C8830}" dt="2022-03-08T15:48:05.188" v="3181" actId="478"/>
          <ac:picMkLst>
            <pc:docMk/>
            <pc:sldMk cId="1012122269" sldId="2252"/>
            <ac:picMk id="7" creationId="{D442BB06-3462-4E35-A650-5831287E838A}"/>
          </ac:picMkLst>
        </pc:picChg>
        <pc:picChg chg="del">
          <ac:chgData name="Hayley Meese-Cherry" userId="088f89de-129b-4450-8eb1-e3707023874a" providerId="ADAL" clId="{7F457F61-A33A-4B0C-A99C-5A2DF35C8830}" dt="2022-03-08T15:48:05.769" v="3182" actId="478"/>
          <ac:picMkLst>
            <pc:docMk/>
            <pc:sldMk cId="1012122269" sldId="2252"/>
            <ac:picMk id="8" creationId="{D430B404-4031-46FB-9799-DC0DCBB5255B}"/>
          </ac:picMkLst>
        </pc:picChg>
        <pc:picChg chg="del">
          <ac:chgData name="Hayley Meese-Cherry" userId="088f89de-129b-4450-8eb1-e3707023874a" providerId="ADAL" clId="{7F457F61-A33A-4B0C-A99C-5A2DF35C8830}" dt="2022-03-08T15:48:06.145" v="3183" actId="478"/>
          <ac:picMkLst>
            <pc:docMk/>
            <pc:sldMk cId="1012122269" sldId="2252"/>
            <ac:picMk id="11" creationId="{3244DC8C-B6E4-474F-98AC-74D82C296767}"/>
          </ac:picMkLst>
        </pc:picChg>
        <pc:picChg chg="add mod modCrop">
          <ac:chgData name="Hayley Meese-Cherry" userId="088f89de-129b-4450-8eb1-e3707023874a" providerId="ADAL" clId="{7F457F61-A33A-4B0C-A99C-5A2DF35C8830}" dt="2022-03-08T18:38:19.118" v="4714" actId="1076"/>
          <ac:picMkLst>
            <pc:docMk/>
            <pc:sldMk cId="1012122269" sldId="2252"/>
            <ac:picMk id="14" creationId="{78C39AE3-DA4B-4549-9700-6F809C5E1F5B}"/>
          </ac:picMkLst>
        </pc:picChg>
        <pc:cxnChg chg="del mod">
          <ac:chgData name="Hayley Meese-Cherry" userId="088f89de-129b-4450-8eb1-e3707023874a" providerId="ADAL" clId="{7F457F61-A33A-4B0C-A99C-5A2DF35C8830}" dt="2022-03-08T15:48:09.155" v="3185" actId="478"/>
          <ac:cxnSpMkLst>
            <pc:docMk/>
            <pc:sldMk cId="1012122269" sldId="2252"/>
            <ac:cxnSpMk id="12" creationId="{0142ABDD-C06A-4AE6-B450-73C5C271BE1F}"/>
          </ac:cxnSpMkLst>
        </pc:cxnChg>
        <pc:cxnChg chg="del mod">
          <ac:chgData name="Hayley Meese-Cherry" userId="088f89de-129b-4450-8eb1-e3707023874a" providerId="ADAL" clId="{7F457F61-A33A-4B0C-A99C-5A2DF35C8830}" dt="2022-03-08T15:48:12.439" v="3189" actId="478"/>
          <ac:cxnSpMkLst>
            <pc:docMk/>
            <pc:sldMk cId="1012122269" sldId="2252"/>
            <ac:cxnSpMk id="15" creationId="{2A6E9D37-9221-4CBD-AFFD-D3E7C849023E}"/>
          </ac:cxnSpMkLst>
        </pc:cxnChg>
        <pc:cxnChg chg="del mod">
          <ac:chgData name="Hayley Meese-Cherry" userId="088f89de-129b-4450-8eb1-e3707023874a" providerId="ADAL" clId="{7F457F61-A33A-4B0C-A99C-5A2DF35C8830}" dt="2022-03-08T15:48:13.240" v="3190" actId="478"/>
          <ac:cxnSpMkLst>
            <pc:docMk/>
            <pc:sldMk cId="1012122269" sldId="2252"/>
            <ac:cxnSpMk id="19" creationId="{A691DCE6-3C67-47F1-BE43-A6B4BC53D6DC}"/>
          </ac:cxnSpMkLst>
        </pc:cxnChg>
      </pc:sldChg>
      <pc:sldChg chg="modSp del mod">
        <pc:chgData name="Hayley Meese-Cherry" userId="088f89de-129b-4450-8eb1-e3707023874a" providerId="ADAL" clId="{7F457F61-A33A-4B0C-A99C-5A2DF35C8830}" dt="2022-03-08T18:52:23.312" v="4791" actId="47"/>
        <pc:sldMkLst>
          <pc:docMk/>
          <pc:sldMk cId="3625129323" sldId="2254"/>
        </pc:sldMkLst>
        <pc:spChg chg="mod">
          <ac:chgData name="Hayley Meese-Cherry" userId="088f89de-129b-4450-8eb1-e3707023874a" providerId="ADAL" clId="{7F457F61-A33A-4B0C-A99C-5A2DF35C8830}" dt="2022-03-08T14:49:32.368" v="89" actId="20577"/>
          <ac:spMkLst>
            <pc:docMk/>
            <pc:sldMk cId="3625129323" sldId="2254"/>
            <ac:spMk id="3" creationId="{5DCF1E07-7C8D-49E2-8977-ECCD47EA1C1E}"/>
          </ac:spMkLst>
        </pc:spChg>
      </pc:sldChg>
      <pc:sldChg chg="addSp delSp modSp mod">
        <pc:chgData name="Hayley Meese-Cherry" userId="088f89de-129b-4450-8eb1-e3707023874a" providerId="ADAL" clId="{7F457F61-A33A-4B0C-A99C-5A2DF35C8830}" dt="2022-03-08T14:34:09.195" v="13" actId="20577"/>
        <pc:sldMkLst>
          <pc:docMk/>
          <pc:sldMk cId="2281918916" sldId="2255"/>
        </pc:sldMkLst>
        <pc:spChg chg="mod">
          <ac:chgData name="Hayley Meese-Cherry" userId="088f89de-129b-4450-8eb1-e3707023874a" providerId="ADAL" clId="{7F457F61-A33A-4B0C-A99C-5A2DF35C8830}" dt="2022-03-08T14:34:09.195" v="13" actId="20577"/>
          <ac:spMkLst>
            <pc:docMk/>
            <pc:sldMk cId="2281918916" sldId="2255"/>
            <ac:spMk id="5" creationId="{E3E50DFF-D21F-4533-A89D-94A308CBAFA2}"/>
          </ac:spMkLst>
        </pc:spChg>
        <pc:picChg chg="add mod">
          <ac:chgData name="Hayley Meese-Cherry" userId="088f89de-129b-4450-8eb1-e3707023874a" providerId="ADAL" clId="{7F457F61-A33A-4B0C-A99C-5A2DF35C8830}" dt="2022-03-08T14:34:06.146" v="6" actId="14100"/>
          <ac:picMkLst>
            <pc:docMk/>
            <pc:sldMk cId="2281918916" sldId="2255"/>
            <ac:picMk id="3" creationId="{E1467393-4FFA-4D79-95B9-0F04F4E4FD7E}"/>
          </ac:picMkLst>
        </pc:picChg>
        <pc:picChg chg="del">
          <ac:chgData name="Hayley Meese-Cherry" userId="088f89de-129b-4450-8eb1-e3707023874a" providerId="ADAL" clId="{7F457F61-A33A-4B0C-A99C-5A2DF35C8830}" dt="2022-03-08T14:33:55.983" v="0" actId="478"/>
          <ac:picMkLst>
            <pc:docMk/>
            <pc:sldMk cId="2281918916" sldId="2255"/>
            <ac:picMk id="6" creationId="{1A08A9D0-6A88-4FB5-BF87-ECC948892B77}"/>
          </ac:picMkLst>
        </pc:picChg>
      </pc:sldChg>
      <pc:sldChg chg="addSp delSp modSp add mod">
        <pc:chgData name="Hayley Meese-Cherry" userId="088f89de-129b-4450-8eb1-e3707023874a" providerId="ADAL" clId="{7F457F61-A33A-4B0C-A99C-5A2DF35C8830}" dt="2022-03-08T15:33:23.544" v="2377" actId="1076"/>
        <pc:sldMkLst>
          <pc:docMk/>
          <pc:sldMk cId="837861109" sldId="2256"/>
        </pc:sldMkLst>
        <pc:spChg chg="mod">
          <ac:chgData name="Hayley Meese-Cherry" userId="088f89de-129b-4450-8eb1-e3707023874a" providerId="ADAL" clId="{7F457F61-A33A-4B0C-A99C-5A2DF35C8830}" dt="2022-03-08T15:29:36.122" v="2219" actId="20577"/>
          <ac:spMkLst>
            <pc:docMk/>
            <pc:sldMk cId="837861109" sldId="2256"/>
            <ac:spMk id="3" creationId="{5DCF1E07-7C8D-49E2-8977-ECCD47EA1C1E}"/>
          </ac:spMkLst>
        </pc:spChg>
        <pc:spChg chg="add mod">
          <ac:chgData name="Hayley Meese-Cherry" userId="088f89de-129b-4450-8eb1-e3707023874a" providerId="ADAL" clId="{7F457F61-A33A-4B0C-A99C-5A2DF35C8830}" dt="2022-03-08T15:31:22.896" v="2220" actId="1076"/>
          <ac:spMkLst>
            <pc:docMk/>
            <pc:sldMk cId="837861109" sldId="2256"/>
            <ac:spMk id="7" creationId="{B67CE4AD-0EEE-4EFC-A870-7DF564ED1614}"/>
          </ac:spMkLst>
        </pc:spChg>
        <pc:spChg chg="mod">
          <ac:chgData name="Hayley Meese-Cherry" userId="088f89de-129b-4450-8eb1-e3707023874a" providerId="ADAL" clId="{7F457F61-A33A-4B0C-A99C-5A2DF35C8830}" dt="2022-03-08T15:23:16.004" v="1737" actId="1076"/>
          <ac:spMkLst>
            <pc:docMk/>
            <pc:sldMk cId="837861109" sldId="2256"/>
            <ac:spMk id="8" creationId="{08288BD9-1149-457E-9128-5EDDC44ACFF0}"/>
          </ac:spMkLst>
        </pc:spChg>
        <pc:spChg chg="mod">
          <ac:chgData name="Hayley Meese-Cherry" userId="088f89de-129b-4450-8eb1-e3707023874a" providerId="ADAL" clId="{7F457F61-A33A-4B0C-A99C-5A2DF35C8830}" dt="2022-03-08T15:29:11.072" v="2208" actId="1582"/>
          <ac:spMkLst>
            <pc:docMk/>
            <pc:sldMk cId="837861109" sldId="2256"/>
            <ac:spMk id="13" creationId="{3B354624-119A-4F7A-AE1F-0AAA9B25C684}"/>
          </ac:spMkLst>
        </pc:spChg>
        <pc:spChg chg="del mod">
          <ac:chgData name="Hayley Meese-Cherry" userId="088f89de-129b-4450-8eb1-e3707023874a" providerId="ADAL" clId="{7F457F61-A33A-4B0C-A99C-5A2DF35C8830}" dt="2022-03-08T15:22:19.332" v="1637" actId="478"/>
          <ac:spMkLst>
            <pc:docMk/>
            <pc:sldMk cId="837861109" sldId="2256"/>
            <ac:spMk id="18" creationId="{6BF87C5D-9844-463D-B04D-88964FC1B2DF}"/>
          </ac:spMkLst>
        </pc:spChg>
        <pc:spChg chg="del">
          <ac:chgData name="Hayley Meese-Cherry" userId="088f89de-129b-4450-8eb1-e3707023874a" providerId="ADAL" clId="{7F457F61-A33A-4B0C-A99C-5A2DF35C8830}" dt="2022-03-08T15:20:22.819" v="1458" actId="478"/>
          <ac:spMkLst>
            <pc:docMk/>
            <pc:sldMk cId="837861109" sldId="2256"/>
            <ac:spMk id="29" creationId="{AFD101A1-A2FF-4DEC-B4F3-303A814BE269}"/>
          </ac:spMkLst>
        </pc:spChg>
        <pc:spChg chg="del">
          <ac:chgData name="Hayley Meese-Cherry" userId="088f89de-129b-4450-8eb1-e3707023874a" providerId="ADAL" clId="{7F457F61-A33A-4B0C-A99C-5A2DF35C8830}" dt="2022-03-08T15:20:21.735" v="1456" actId="478"/>
          <ac:spMkLst>
            <pc:docMk/>
            <pc:sldMk cId="837861109" sldId="2256"/>
            <ac:spMk id="30" creationId="{E0C4B97C-B1AC-4A23-A48D-AA7CFC85A602}"/>
          </ac:spMkLst>
        </pc:spChg>
        <pc:spChg chg="add mod">
          <ac:chgData name="Hayley Meese-Cherry" userId="088f89de-129b-4450-8eb1-e3707023874a" providerId="ADAL" clId="{7F457F61-A33A-4B0C-A99C-5A2DF35C8830}" dt="2022-03-08T15:31:41.692" v="2224" actId="14100"/>
          <ac:spMkLst>
            <pc:docMk/>
            <pc:sldMk cId="837861109" sldId="2256"/>
            <ac:spMk id="31" creationId="{6407E3D0-2802-4BCA-8159-C5C6F711E319}"/>
          </ac:spMkLst>
        </pc:spChg>
        <pc:spChg chg="add mod">
          <ac:chgData name="Hayley Meese-Cherry" userId="088f89de-129b-4450-8eb1-e3707023874a" providerId="ADAL" clId="{7F457F61-A33A-4B0C-A99C-5A2DF35C8830}" dt="2022-03-08T15:33:23.544" v="2377" actId="1076"/>
          <ac:spMkLst>
            <pc:docMk/>
            <pc:sldMk cId="837861109" sldId="2256"/>
            <ac:spMk id="32" creationId="{1AAEA6F6-53A7-492D-8F83-BAD45ECAC496}"/>
          </ac:spMkLst>
        </pc:spChg>
        <pc:spChg chg="mod">
          <ac:chgData name="Hayley Meese-Cherry" userId="088f89de-129b-4450-8eb1-e3707023874a" providerId="ADAL" clId="{7F457F61-A33A-4B0C-A99C-5A2DF35C8830}" dt="2022-03-08T15:31:22.896" v="2220" actId="1076"/>
          <ac:spMkLst>
            <pc:docMk/>
            <pc:sldMk cId="837861109" sldId="2256"/>
            <ac:spMk id="33" creationId="{6927ACD1-4BDE-4C73-9BB3-178BE2B6B346}"/>
          </ac:spMkLst>
        </pc:spChg>
        <pc:spChg chg="del">
          <ac:chgData name="Hayley Meese-Cherry" userId="088f89de-129b-4450-8eb1-e3707023874a" providerId="ADAL" clId="{7F457F61-A33A-4B0C-A99C-5A2DF35C8830}" dt="2022-03-08T15:20:26.306" v="1461" actId="478"/>
          <ac:spMkLst>
            <pc:docMk/>
            <pc:sldMk cId="837861109" sldId="2256"/>
            <ac:spMk id="40" creationId="{34ABE447-2CED-42E4-B5B7-D49F11908243}"/>
          </ac:spMkLst>
        </pc:spChg>
        <pc:picChg chg="add mod ord">
          <ac:chgData name="Hayley Meese-Cherry" userId="088f89de-129b-4450-8eb1-e3707023874a" providerId="ADAL" clId="{7F457F61-A33A-4B0C-A99C-5A2DF35C8830}" dt="2022-03-08T15:31:22.896" v="2220" actId="1076"/>
          <ac:picMkLst>
            <pc:docMk/>
            <pc:sldMk cId="837861109" sldId="2256"/>
            <ac:picMk id="4" creationId="{9035757A-4DDB-45EB-BA7E-FE6022B92E9A}"/>
          </ac:picMkLst>
        </pc:picChg>
        <pc:picChg chg="add mod modCrop">
          <ac:chgData name="Hayley Meese-Cherry" userId="088f89de-129b-4450-8eb1-e3707023874a" providerId="ADAL" clId="{7F457F61-A33A-4B0C-A99C-5A2DF35C8830}" dt="2022-03-08T15:28:36.857" v="2202" actId="1076"/>
          <ac:picMkLst>
            <pc:docMk/>
            <pc:sldMk cId="837861109" sldId="2256"/>
            <ac:picMk id="6" creationId="{9A259355-D865-43F6-AF49-E4E4DD991019}"/>
          </ac:picMkLst>
        </pc:picChg>
        <pc:picChg chg="add mod modCrop">
          <ac:chgData name="Hayley Meese-Cherry" userId="088f89de-129b-4450-8eb1-e3707023874a" providerId="ADAL" clId="{7F457F61-A33A-4B0C-A99C-5A2DF35C8830}" dt="2022-03-08T15:28:34.280" v="2201" actId="1076"/>
          <ac:picMkLst>
            <pc:docMk/>
            <pc:sldMk cId="837861109" sldId="2256"/>
            <ac:picMk id="10" creationId="{F7E3B5BE-EC4A-443F-BCF3-F55CC7299358}"/>
          </ac:picMkLst>
        </pc:picChg>
        <pc:picChg chg="add mod modCrop">
          <ac:chgData name="Hayley Meese-Cherry" userId="088f89de-129b-4450-8eb1-e3707023874a" providerId="ADAL" clId="{7F457F61-A33A-4B0C-A99C-5A2DF35C8830}" dt="2022-03-08T15:28:34.280" v="2201" actId="1076"/>
          <ac:picMkLst>
            <pc:docMk/>
            <pc:sldMk cId="837861109" sldId="2256"/>
            <ac:picMk id="12" creationId="{50FA2ED7-705F-49D9-BEA2-D1B16B6797A0}"/>
          </ac:picMkLst>
        </pc:picChg>
        <pc:picChg chg="del">
          <ac:chgData name="Hayley Meese-Cherry" userId="088f89de-129b-4450-8eb1-e3707023874a" providerId="ADAL" clId="{7F457F61-A33A-4B0C-A99C-5A2DF35C8830}" dt="2022-03-08T15:20:20.724" v="1454" actId="478"/>
          <ac:picMkLst>
            <pc:docMk/>
            <pc:sldMk cId="837861109" sldId="2256"/>
            <ac:picMk id="16" creationId="{23026B19-17BD-4F53-9871-2F1659332B82}"/>
          </ac:picMkLst>
        </pc:picChg>
        <pc:picChg chg="del">
          <ac:chgData name="Hayley Meese-Cherry" userId="088f89de-129b-4450-8eb1-e3707023874a" providerId="ADAL" clId="{7F457F61-A33A-4B0C-A99C-5A2DF35C8830}" dt="2022-03-08T15:20:21.263" v="1455" actId="478"/>
          <ac:picMkLst>
            <pc:docMk/>
            <pc:sldMk cId="837861109" sldId="2256"/>
            <ac:picMk id="20" creationId="{2D1209E2-FD51-47E8-AC3B-299D14CD90E8}"/>
          </ac:picMkLst>
        </pc:picChg>
        <pc:picChg chg="add mod modCrop">
          <ac:chgData name="Hayley Meese-Cherry" userId="088f89de-129b-4450-8eb1-e3707023874a" providerId="ADAL" clId="{7F457F61-A33A-4B0C-A99C-5A2DF35C8830}" dt="2022-03-08T15:33:02.429" v="2371" actId="1076"/>
          <ac:picMkLst>
            <pc:docMk/>
            <pc:sldMk cId="837861109" sldId="2256"/>
            <ac:picMk id="22" creationId="{EEE0EA29-044E-4C82-91D8-51F1FCAB83AB}"/>
          </ac:picMkLst>
        </pc:picChg>
        <pc:picChg chg="del">
          <ac:chgData name="Hayley Meese-Cherry" userId="088f89de-129b-4450-8eb1-e3707023874a" providerId="ADAL" clId="{7F457F61-A33A-4B0C-A99C-5A2DF35C8830}" dt="2022-03-08T15:20:24.149" v="1459" actId="478"/>
          <ac:picMkLst>
            <pc:docMk/>
            <pc:sldMk cId="837861109" sldId="2256"/>
            <ac:picMk id="24" creationId="{7DC16D5C-7F34-415A-A780-64473E568E4A}"/>
          </ac:picMkLst>
        </pc:picChg>
        <pc:picChg chg="del">
          <ac:chgData name="Hayley Meese-Cherry" userId="088f89de-129b-4450-8eb1-e3707023874a" providerId="ADAL" clId="{7F457F61-A33A-4B0C-A99C-5A2DF35C8830}" dt="2022-03-08T15:20:22.300" v="1457" actId="478"/>
          <ac:picMkLst>
            <pc:docMk/>
            <pc:sldMk cId="837861109" sldId="2256"/>
            <ac:picMk id="27" creationId="{CB94B0D5-D5BB-46A5-98DC-53DAEF3D61F2}"/>
          </ac:picMkLst>
        </pc:picChg>
        <pc:picChg chg="del">
          <ac:chgData name="Hayley Meese-Cherry" userId="088f89de-129b-4450-8eb1-e3707023874a" providerId="ADAL" clId="{7F457F61-A33A-4B0C-A99C-5A2DF35C8830}" dt="2022-03-08T15:20:25.182" v="1460" actId="478"/>
          <ac:picMkLst>
            <pc:docMk/>
            <pc:sldMk cId="837861109" sldId="2256"/>
            <ac:picMk id="39" creationId="{CC8E3F1A-693B-4D60-A8D5-40BA6BD5EA71}"/>
          </ac:picMkLst>
        </pc:picChg>
        <pc:cxnChg chg="add mod">
          <ac:chgData name="Hayley Meese-Cherry" userId="088f89de-129b-4450-8eb1-e3707023874a" providerId="ADAL" clId="{7F457F61-A33A-4B0C-A99C-5A2DF35C8830}" dt="2022-03-08T15:31:27.961" v="2221" actId="14100"/>
          <ac:cxnSpMkLst>
            <pc:docMk/>
            <pc:sldMk cId="837861109" sldId="2256"/>
            <ac:cxnSpMk id="15" creationId="{861942D5-344C-4C01-B6B4-26FF7C7E5F3E}"/>
          </ac:cxnSpMkLst>
        </pc:cxnChg>
        <pc:cxnChg chg="add mod">
          <ac:chgData name="Hayley Meese-Cherry" userId="088f89de-129b-4450-8eb1-e3707023874a" providerId="ADAL" clId="{7F457F61-A33A-4B0C-A99C-5A2DF35C8830}" dt="2022-03-08T15:33:11.901" v="2374" actId="14100"/>
          <ac:cxnSpMkLst>
            <pc:docMk/>
            <pc:sldMk cId="837861109" sldId="2256"/>
            <ac:cxnSpMk id="34" creationId="{D15CC169-316D-4BC7-B440-A1F5F8B8DDC6}"/>
          </ac:cxnSpMkLst>
        </pc:cxnChg>
        <pc:cxnChg chg="del mod">
          <ac:chgData name="Hayley Meese-Cherry" userId="088f89de-129b-4450-8eb1-e3707023874a" providerId="ADAL" clId="{7F457F61-A33A-4B0C-A99C-5A2DF35C8830}" dt="2022-03-08T15:22:18.106" v="1636" actId="478"/>
          <ac:cxnSpMkLst>
            <pc:docMk/>
            <pc:sldMk cId="837861109" sldId="2256"/>
            <ac:cxnSpMk id="36" creationId="{F87CAD9C-3938-4855-80AE-93D35E7B59DE}"/>
          </ac:cxnSpMkLst>
        </pc:cxnChg>
      </pc:sldChg>
      <pc:sldChg chg="addSp delSp modSp add mod">
        <pc:chgData name="Hayley Meese-Cherry" userId="088f89de-129b-4450-8eb1-e3707023874a" providerId="ADAL" clId="{7F457F61-A33A-4B0C-A99C-5A2DF35C8830}" dt="2022-03-08T18:37:49.099" v="4713" actId="1037"/>
        <pc:sldMkLst>
          <pc:docMk/>
          <pc:sldMk cId="979276780" sldId="2257"/>
        </pc:sldMkLst>
        <pc:spChg chg="mod">
          <ac:chgData name="Hayley Meese-Cherry" userId="088f89de-129b-4450-8eb1-e3707023874a" providerId="ADAL" clId="{7F457F61-A33A-4B0C-A99C-5A2DF35C8830}" dt="2022-03-08T18:16:05.236" v="3776" actId="20577"/>
          <ac:spMkLst>
            <pc:docMk/>
            <pc:sldMk cId="979276780" sldId="2257"/>
            <ac:spMk id="3" creationId="{5DCF1E07-7C8D-49E2-8977-ECCD47EA1C1E}"/>
          </ac:spMkLst>
        </pc:spChg>
        <pc:spChg chg="add del">
          <ac:chgData name="Hayley Meese-Cherry" userId="088f89de-129b-4450-8eb1-e3707023874a" providerId="ADAL" clId="{7F457F61-A33A-4B0C-A99C-5A2DF35C8830}" dt="2022-03-08T18:22:27.167" v="4046" actId="478"/>
          <ac:spMkLst>
            <pc:docMk/>
            <pc:sldMk cId="979276780" sldId="2257"/>
            <ac:spMk id="10" creationId="{77D28BA5-362B-4006-97F4-259BF77E6430}"/>
          </ac:spMkLst>
        </pc:spChg>
        <pc:spChg chg="mod">
          <ac:chgData name="Hayley Meese-Cherry" userId="088f89de-129b-4450-8eb1-e3707023874a" providerId="ADAL" clId="{7F457F61-A33A-4B0C-A99C-5A2DF35C8830}" dt="2022-03-08T18:19:40.305" v="3914" actId="1076"/>
          <ac:spMkLst>
            <pc:docMk/>
            <pc:sldMk cId="979276780" sldId="2257"/>
            <ac:spMk id="15" creationId="{3ED39E07-2ED1-4003-AE08-602DD5E22C54}"/>
          </ac:spMkLst>
        </pc:spChg>
        <pc:spChg chg="del">
          <ac:chgData name="Hayley Meese-Cherry" userId="088f89de-129b-4450-8eb1-e3707023874a" providerId="ADAL" clId="{7F457F61-A33A-4B0C-A99C-5A2DF35C8830}" dt="2022-03-08T18:19:13.705" v="3906" actId="478"/>
          <ac:spMkLst>
            <pc:docMk/>
            <pc:sldMk cId="979276780" sldId="2257"/>
            <ac:spMk id="18" creationId="{BCC26C5A-D310-488F-AAC1-90D429E284AA}"/>
          </ac:spMkLst>
        </pc:spChg>
        <pc:spChg chg="mod">
          <ac:chgData name="Hayley Meese-Cherry" userId="088f89de-129b-4450-8eb1-e3707023874a" providerId="ADAL" clId="{7F457F61-A33A-4B0C-A99C-5A2DF35C8830}" dt="2022-03-08T18:19:30.964" v="3911" actId="14100"/>
          <ac:spMkLst>
            <pc:docMk/>
            <pc:sldMk cId="979276780" sldId="2257"/>
            <ac:spMk id="22" creationId="{52621209-46EF-4EEC-8360-81713A04C39A}"/>
          </ac:spMkLst>
        </pc:spChg>
        <pc:spChg chg="add mod">
          <ac:chgData name="Hayley Meese-Cherry" userId="088f89de-129b-4450-8eb1-e3707023874a" providerId="ADAL" clId="{7F457F61-A33A-4B0C-A99C-5A2DF35C8830}" dt="2022-03-08T18:23:32.921" v="4061" actId="1076"/>
          <ac:spMkLst>
            <pc:docMk/>
            <pc:sldMk cId="979276780" sldId="2257"/>
            <ac:spMk id="25" creationId="{CBE4943C-DFB1-44A2-9352-D8FCF74DAC5F}"/>
          </ac:spMkLst>
        </pc:spChg>
        <pc:spChg chg="add mod">
          <ac:chgData name="Hayley Meese-Cherry" userId="088f89de-129b-4450-8eb1-e3707023874a" providerId="ADAL" clId="{7F457F61-A33A-4B0C-A99C-5A2DF35C8830}" dt="2022-03-08T18:21:02.122" v="4034" actId="1038"/>
          <ac:spMkLst>
            <pc:docMk/>
            <pc:sldMk cId="979276780" sldId="2257"/>
            <ac:spMk id="27" creationId="{F589EA70-F0F5-49D0-BE0C-92A5FD14C508}"/>
          </ac:spMkLst>
        </pc:spChg>
        <pc:spChg chg="add mod">
          <ac:chgData name="Hayley Meese-Cherry" userId="088f89de-129b-4450-8eb1-e3707023874a" providerId="ADAL" clId="{7F457F61-A33A-4B0C-A99C-5A2DF35C8830}" dt="2022-03-08T18:21:15.696" v="4037" actId="14100"/>
          <ac:spMkLst>
            <pc:docMk/>
            <pc:sldMk cId="979276780" sldId="2257"/>
            <ac:spMk id="33" creationId="{F85572F3-7593-4C42-99B2-99F6E489070F}"/>
          </ac:spMkLst>
        </pc:spChg>
        <pc:spChg chg="add mod">
          <ac:chgData name="Hayley Meese-Cherry" userId="088f89de-129b-4450-8eb1-e3707023874a" providerId="ADAL" clId="{7F457F61-A33A-4B0C-A99C-5A2DF35C8830}" dt="2022-03-08T18:21:30.557" v="4040" actId="14100"/>
          <ac:spMkLst>
            <pc:docMk/>
            <pc:sldMk cId="979276780" sldId="2257"/>
            <ac:spMk id="34" creationId="{37E2B4B5-F59C-4D16-8583-AF7805DC3BCB}"/>
          </ac:spMkLst>
        </pc:spChg>
        <pc:spChg chg="del">
          <ac:chgData name="Hayley Meese-Cherry" userId="088f89de-129b-4450-8eb1-e3707023874a" providerId="ADAL" clId="{7F457F61-A33A-4B0C-A99C-5A2DF35C8830}" dt="2022-03-08T18:16:16.578" v="3787" actId="478"/>
          <ac:spMkLst>
            <pc:docMk/>
            <pc:sldMk cId="979276780" sldId="2257"/>
            <ac:spMk id="35" creationId="{EB24B40D-6E4A-4E96-B1EB-E989A65D7BC0}"/>
          </ac:spMkLst>
        </pc:spChg>
        <pc:spChg chg="add mod">
          <ac:chgData name="Hayley Meese-Cherry" userId="088f89de-129b-4450-8eb1-e3707023874a" providerId="ADAL" clId="{7F457F61-A33A-4B0C-A99C-5A2DF35C8830}" dt="2022-03-08T18:27:49.458" v="4155" actId="1076"/>
          <ac:spMkLst>
            <pc:docMk/>
            <pc:sldMk cId="979276780" sldId="2257"/>
            <ac:spMk id="38" creationId="{492622BB-0194-4086-9233-4ACE470881F7}"/>
          </ac:spMkLst>
        </pc:spChg>
        <pc:spChg chg="add mod">
          <ac:chgData name="Hayley Meese-Cherry" userId="088f89de-129b-4450-8eb1-e3707023874a" providerId="ADAL" clId="{7F457F61-A33A-4B0C-A99C-5A2DF35C8830}" dt="2022-03-08T18:28:08.511" v="4185" actId="20577"/>
          <ac:spMkLst>
            <pc:docMk/>
            <pc:sldMk cId="979276780" sldId="2257"/>
            <ac:spMk id="58" creationId="{93B65FFD-5318-4EE0-8E9B-CE1712A6AFEB}"/>
          </ac:spMkLst>
        </pc:spChg>
        <pc:spChg chg="add mod">
          <ac:chgData name="Hayley Meese-Cherry" userId="088f89de-129b-4450-8eb1-e3707023874a" providerId="ADAL" clId="{7F457F61-A33A-4B0C-A99C-5A2DF35C8830}" dt="2022-03-08T18:30:28.736" v="4334" actId="14100"/>
          <ac:spMkLst>
            <pc:docMk/>
            <pc:sldMk cId="979276780" sldId="2257"/>
            <ac:spMk id="59" creationId="{0A6F995A-B865-4A22-9936-8925833EE300}"/>
          </ac:spMkLst>
        </pc:spChg>
        <pc:spChg chg="add mod">
          <ac:chgData name="Hayley Meese-Cherry" userId="088f89de-129b-4450-8eb1-e3707023874a" providerId="ADAL" clId="{7F457F61-A33A-4B0C-A99C-5A2DF35C8830}" dt="2022-03-08T18:30:58.998" v="4402" actId="20577"/>
          <ac:spMkLst>
            <pc:docMk/>
            <pc:sldMk cId="979276780" sldId="2257"/>
            <ac:spMk id="61" creationId="{3DA3A29B-0E57-493A-A4C5-6ABB16B6B1D5}"/>
          </ac:spMkLst>
        </pc:spChg>
        <pc:spChg chg="add mod">
          <ac:chgData name="Hayley Meese-Cherry" userId="088f89de-129b-4450-8eb1-e3707023874a" providerId="ADAL" clId="{7F457F61-A33A-4B0C-A99C-5A2DF35C8830}" dt="2022-03-08T18:33:10.356" v="4415" actId="14100"/>
          <ac:spMkLst>
            <pc:docMk/>
            <pc:sldMk cId="979276780" sldId="2257"/>
            <ac:spMk id="64" creationId="{EC1B7E2D-B2EA-45EA-B9E7-4B712FAEC9E7}"/>
          </ac:spMkLst>
        </pc:spChg>
        <pc:spChg chg="add mod">
          <ac:chgData name="Hayley Meese-Cherry" userId="088f89de-129b-4450-8eb1-e3707023874a" providerId="ADAL" clId="{7F457F61-A33A-4B0C-A99C-5A2DF35C8830}" dt="2022-03-08T18:34:34.211" v="4572" actId="1076"/>
          <ac:spMkLst>
            <pc:docMk/>
            <pc:sldMk cId="979276780" sldId="2257"/>
            <ac:spMk id="65" creationId="{5C929663-D36E-4012-B100-600D2BB5DA18}"/>
          </ac:spMkLst>
        </pc:spChg>
        <pc:spChg chg="add mod">
          <ac:chgData name="Hayley Meese-Cherry" userId="088f89de-129b-4450-8eb1-e3707023874a" providerId="ADAL" clId="{7F457F61-A33A-4B0C-A99C-5A2DF35C8830}" dt="2022-03-08T18:35:49.542" v="4696" actId="1076"/>
          <ac:spMkLst>
            <pc:docMk/>
            <pc:sldMk cId="979276780" sldId="2257"/>
            <ac:spMk id="75" creationId="{C755D90B-B5DD-499B-B05F-14CA711A2692}"/>
          </ac:spMkLst>
        </pc:spChg>
        <pc:spChg chg="add mod">
          <ac:chgData name="Hayley Meese-Cherry" userId="088f89de-129b-4450-8eb1-e3707023874a" providerId="ADAL" clId="{7F457F61-A33A-4B0C-A99C-5A2DF35C8830}" dt="2022-03-08T18:37:18.973" v="4701" actId="2085"/>
          <ac:spMkLst>
            <pc:docMk/>
            <pc:sldMk cId="979276780" sldId="2257"/>
            <ac:spMk id="76" creationId="{BC24C977-F8C6-43E0-B6C5-E6C2BDC19B55}"/>
          </ac:spMkLst>
        </pc:spChg>
        <pc:grpChg chg="del">
          <ac:chgData name="Hayley Meese-Cherry" userId="088f89de-129b-4450-8eb1-e3707023874a" providerId="ADAL" clId="{7F457F61-A33A-4B0C-A99C-5A2DF35C8830}" dt="2022-03-08T18:16:14.684" v="3785" actId="478"/>
          <ac:grpSpMkLst>
            <pc:docMk/>
            <pc:sldMk cId="979276780" sldId="2257"/>
            <ac:grpSpMk id="31" creationId="{AC0AF77B-9BE9-4C50-89B2-39AB8E2228C1}"/>
          </ac:grpSpMkLst>
        </pc:grpChg>
        <pc:grpChg chg="add del">
          <ac:chgData name="Hayley Meese-Cherry" userId="088f89de-129b-4450-8eb1-e3707023874a" providerId="ADAL" clId="{7F457F61-A33A-4B0C-A99C-5A2DF35C8830}" dt="2022-03-08T18:16:13.647" v="3783" actId="478"/>
          <ac:grpSpMkLst>
            <pc:docMk/>
            <pc:sldMk cId="979276780" sldId="2257"/>
            <ac:grpSpMk id="32" creationId="{5DBF8825-7F73-4DD8-A53E-9DEB448F45F9}"/>
          </ac:grpSpMkLst>
        </pc:grpChg>
        <pc:grpChg chg="add del mod">
          <ac:chgData name="Hayley Meese-Cherry" userId="088f89de-129b-4450-8eb1-e3707023874a" providerId="ADAL" clId="{7F457F61-A33A-4B0C-A99C-5A2DF35C8830}" dt="2022-03-08T18:19:48.785" v="3917" actId="1076"/>
          <ac:grpSpMkLst>
            <pc:docMk/>
            <pc:sldMk cId="979276780" sldId="2257"/>
            <ac:grpSpMk id="36" creationId="{C89CEA26-F976-49B7-87AB-FEE4EF00C658}"/>
          </ac:grpSpMkLst>
        </pc:grpChg>
        <pc:picChg chg="add mod">
          <ac:chgData name="Hayley Meese-Cherry" userId="088f89de-129b-4450-8eb1-e3707023874a" providerId="ADAL" clId="{7F457F61-A33A-4B0C-A99C-5A2DF35C8830}" dt="2022-03-08T18:20:53.095" v="4015" actId="1076"/>
          <ac:picMkLst>
            <pc:docMk/>
            <pc:sldMk cId="979276780" sldId="2257"/>
            <ac:picMk id="4" creationId="{BD77834F-2AAF-462C-8241-4EF9EB308C25}"/>
          </ac:picMkLst>
        </pc:picChg>
        <pc:picChg chg="add mod modCrop">
          <ac:chgData name="Hayley Meese-Cherry" userId="088f89de-129b-4450-8eb1-e3707023874a" providerId="ADAL" clId="{7F457F61-A33A-4B0C-A99C-5A2DF35C8830}" dt="2022-03-08T18:35:52.259" v="4697" actId="1076"/>
          <ac:picMkLst>
            <pc:docMk/>
            <pc:sldMk cId="979276780" sldId="2257"/>
            <ac:picMk id="7" creationId="{EDF605CD-3FB5-4859-BE01-1609ADBE208F}"/>
          </ac:picMkLst>
        </pc:picChg>
        <pc:picChg chg="add del">
          <ac:chgData name="Hayley Meese-Cherry" userId="088f89de-129b-4450-8eb1-e3707023874a" providerId="ADAL" clId="{7F457F61-A33A-4B0C-A99C-5A2DF35C8830}" dt="2022-03-08T18:16:14.253" v="3784" actId="478"/>
          <ac:picMkLst>
            <pc:docMk/>
            <pc:sldMk cId="979276780" sldId="2257"/>
            <ac:picMk id="24" creationId="{4BC56527-1B1D-4B3E-8D1F-D8C4BB6997AB}"/>
          </ac:picMkLst>
        </pc:picChg>
        <pc:picChg chg="del">
          <ac:chgData name="Hayley Meese-Cherry" userId="088f89de-129b-4450-8eb1-e3707023874a" providerId="ADAL" clId="{7F457F61-A33A-4B0C-A99C-5A2DF35C8830}" dt="2022-03-08T18:16:15.062" v="3786" actId="478"/>
          <ac:picMkLst>
            <pc:docMk/>
            <pc:sldMk cId="979276780" sldId="2257"/>
            <ac:picMk id="26" creationId="{7102D32D-4D49-4FDE-B86E-8AFDE2B5365E}"/>
          </ac:picMkLst>
        </pc:picChg>
        <pc:picChg chg="add mod">
          <ac:chgData name="Hayley Meese-Cherry" userId="088f89de-129b-4450-8eb1-e3707023874a" providerId="ADAL" clId="{7F457F61-A33A-4B0C-A99C-5A2DF35C8830}" dt="2022-03-08T18:32:57.424" v="4410" actId="1076"/>
          <ac:picMkLst>
            <pc:docMk/>
            <pc:sldMk cId="979276780" sldId="2257"/>
            <ac:picMk id="63" creationId="{98AE3213-359D-4332-8DE1-6142549A59FA}"/>
          </ac:picMkLst>
        </pc:picChg>
        <pc:cxnChg chg="add del mod">
          <ac:chgData name="Hayley Meese-Cherry" userId="088f89de-129b-4450-8eb1-e3707023874a" providerId="ADAL" clId="{7F457F61-A33A-4B0C-A99C-5A2DF35C8830}" dt="2022-03-08T18:22:06.910" v="4044" actId="478"/>
          <ac:cxnSpMkLst>
            <pc:docMk/>
            <pc:sldMk cId="979276780" sldId="2257"/>
            <ac:cxnSpMk id="9" creationId="{9C86F1B2-9950-4A57-AA40-3A7103DEA665}"/>
          </ac:cxnSpMkLst>
        </pc:cxnChg>
        <pc:cxnChg chg="add mod">
          <ac:chgData name="Hayley Meese-Cherry" userId="088f89de-129b-4450-8eb1-e3707023874a" providerId="ADAL" clId="{7F457F61-A33A-4B0C-A99C-5A2DF35C8830}" dt="2022-03-08T18:24:44.836" v="4133" actId="14100"/>
          <ac:cxnSpMkLst>
            <pc:docMk/>
            <pc:sldMk cId="979276780" sldId="2257"/>
            <ac:cxnSpMk id="12" creationId="{EA16EDF4-2F41-4411-8643-84D494F71A01}"/>
          </ac:cxnSpMkLst>
        </pc:cxnChg>
        <pc:cxnChg chg="add del mod">
          <ac:chgData name="Hayley Meese-Cherry" userId="088f89de-129b-4450-8eb1-e3707023874a" providerId="ADAL" clId="{7F457F61-A33A-4B0C-A99C-5A2DF35C8830}" dt="2022-03-08T18:24:47.956" v="4134" actId="478"/>
          <ac:cxnSpMkLst>
            <pc:docMk/>
            <pc:sldMk cId="979276780" sldId="2257"/>
            <ac:cxnSpMk id="40" creationId="{634DAFD4-C824-4D76-9A96-C2F91F9F62AD}"/>
          </ac:cxnSpMkLst>
        </pc:cxnChg>
        <pc:cxnChg chg="add del mod">
          <ac:chgData name="Hayley Meese-Cherry" userId="088f89de-129b-4450-8eb1-e3707023874a" providerId="ADAL" clId="{7F457F61-A33A-4B0C-A99C-5A2DF35C8830}" dt="2022-03-08T18:25:04.944" v="4136" actId="11529"/>
          <ac:cxnSpMkLst>
            <pc:docMk/>
            <pc:sldMk cId="979276780" sldId="2257"/>
            <ac:cxnSpMk id="47" creationId="{EC27E720-2C11-4F0F-9664-DFC7534D2228}"/>
          </ac:cxnSpMkLst>
        </pc:cxnChg>
        <pc:cxnChg chg="add del mod">
          <ac:chgData name="Hayley Meese-Cherry" userId="088f89de-129b-4450-8eb1-e3707023874a" providerId="ADAL" clId="{7F457F61-A33A-4B0C-A99C-5A2DF35C8830}" dt="2022-03-08T18:27:35.614" v="4149" actId="478"/>
          <ac:cxnSpMkLst>
            <pc:docMk/>
            <pc:sldMk cId="979276780" sldId="2257"/>
            <ac:cxnSpMk id="49" creationId="{A6321985-34CB-4A95-B8D1-252750BABC3C}"/>
          </ac:cxnSpMkLst>
        </pc:cxnChg>
        <pc:cxnChg chg="add mod">
          <ac:chgData name="Hayley Meese-Cherry" userId="088f89de-129b-4450-8eb1-e3707023874a" providerId="ADAL" clId="{7F457F61-A33A-4B0C-A99C-5A2DF35C8830}" dt="2022-03-08T18:37:49.099" v="4713" actId="1037"/>
          <ac:cxnSpMkLst>
            <pc:docMk/>
            <pc:sldMk cId="979276780" sldId="2257"/>
            <ac:cxnSpMk id="52" creationId="{78FF2928-4D29-402F-95B3-C856E9A4A847}"/>
          </ac:cxnSpMkLst>
        </pc:cxnChg>
        <pc:cxnChg chg="add mod">
          <ac:chgData name="Hayley Meese-Cherry" userId="088f89de-129b-4450-8eb1-e3707023874a" providerId="ADAL" clId="{7F457F61-A33A-4B0C-A99C-5A2DF35C8830}" dt="2022-03-08T18:27:45.630" v="4154" actId="1037"/>
          <ac:cxnSpMkLst>
            <pc:docMk/>
            <pc:sldMk cId="979276780" sldId="2257"/>
            <ac:cxnSpMk id="57" creationId="{8D300603-3142-48C7-AF4A-D4AE7BBB3CA5}"/>
          </ac:cxnSpMkLst>
        </pc:cxnChg>
        <pc:cxnChg chg="add mod">
          <ac:chgData name="Hayley Meese-Cherry" userId="088f89de-129b-4450-8eb1-e3707023874a" providerId="ADAL" clId="{7F457F61-A33A-4B0C-A99C-5A2DF35C8830}" dt="2022-03-08T18:30:37.312" v="4336" actId="1076"/>
          <ac:cxnSpMkLst>
            <pc:docMk/>
            <pc:sldMk cId="979276780" sldId="2257"/>
            <ac:cxnSpMk id="60" creationId="{09582296-3FC0-46C3-916F-A5C00235559C}"/>
          </ac:cxnSpMkLst>
        </pc:cxnChg>
        <pc:cxnChg chg="add mod">
          <ac:chgData name="Hayley Meese-Cherry" userId="088f89de-129b-4450-8eb1-e3707023874a" providerId="ADAL" clId="{7F457F61-A33A-4B0C-A99C-5A2DF35C8830}" dt="2022-03-08T18:37:44.031" v="4711" actId="1035"/>
          <ac:cxnSpMkLst>
            <pc:docMk/>
            <pc:sldMk cId="979276780" sldId="2257"/>
            <ac:cxnSpMk id="66" creationId="{C7D2C8DF-2462-449F-B7B0-B60E556057D1}"/>
          </ac:cxnSpMkLst>
        </pc:cxnChg>
      </pc:sldChg>
      <pc:sldChg chg="addSp delSp modSp add mod">
        <pc:chgData name="Hayley Meese-Cherry" userId="088f89de-129b-4450-8eb1-e3707023874a" providerId="ADAL" clId="{7F457F61-A33A-4B0C-A99C-5A2DF35C8830}" dt="2022-03-08T20:00:18.919" v="6139" actId="732"/>
        <pc:sldMkLst>
          <pc:docMk/>
          <pc:sldMk cId="2011086705" sldId="2258"/>
        </pc:sldMkLst>
        <pc:spChg chg="mod">
          <ac:chgData name="Hayley Meese-Cherry" userId="088f89de-129b-4450-8eb1-e3707023874a" providerId="ADAL" clId="{7F457F61-A33A-4B0C-A99C-5A2DF35C8830}" dt="2022-03-08T18:52:43.121" v="4800" actId="20577"/>
          <ac:spMkLst>
            <pc:docMk/>
            <pc:sldMk cId="2011086705" sldId="2258"/>
            <ac:spMk id="3" creationId="{5DCF1E07-7C8D-49E2-8977-ECCD47EA1C1E}"/>
          </ac:spMkLst>
        </pc:spChg>
        <pc:spChg chg="mod">
          <ac:chgData name="Hayley Meese-Cherry" userId="088f89de-129b-4450-8eb1-e3707023874a" providerId="ADAL" clId="{7F457F61-A33A-4B0C-A99C-5A2DF35C8830}" dt="2022-03-08T19:20:16.725" v="4920" actId="14100"/>
          <ac:spMkLst>
            <pc:docMk/>
            <pc:sldMk cId="2011086705" sldId="2258"/>
            <ac:spMk id="6" creationId="{C3635178-1CC6-4626-86BE-7C850CE4D852}"/>
          </ac:spMkLst>
        </pc:spChg>
        <pc:spChg chg="mod ord">
          <ac:chgData name="Hayley Meese-Cherry" userId="088f89de-129b-4450-8eb1-e3707023874a" providerId="ADAL" clId="{7F457F61-A33A-4B0C-A99C-5A2DF35C8830}" dt="2022-03-08T19:36:32.955" v="5482" actId="1038"/>
          <ac:spMkLst>
            <pc:docMk/>
            <pc:sldMk cId="2011086705" sldId="2258"/>
            <ac:spMk id="9" creationId="{14A37D3D-324C-4C82-B79B-0EAC460E2761}"/>
          </ac:spMkLst>
        </pc:spChg>
        <pc:spChg chg="add mod">
          <ac:chgData name="Hayley Meese-Cherry" userId="088f89de-129b-4450-8eb1-e3707023874a" providerId="ADAL" clId="{7F457F61-A33A-4B0C-A99C-5A2DF35C8830}" dt="2022-03-08T19:21:02.566" v="4929" actId="164"/>
          <ac:spMkLst>
            <pc:docMk/>
            <pc:sldMk cId="2011086705" sldId="2258"/>
            <ac:spMk id="13" creationId="{D8102E2C-01BF-400C-8CA0-2466FAE65DEC}"/>
          </ac:spMkLst>
        </pc:spChg>
        <pc:spChg chg="mod">
          <ac:chgData name="Hayley Meese-Cherry" userId="088f89de-129b-4450-8eb1-e3707023874a" providerId="ADAL" clId="{7F457F61-A33A-4B0C-A99C-5A2DF35C8830}" dt="2022-03-08T19:59:30.992" v="6131" actId="20577"/>
          <ac:spMkLst>
            <pc:docMk/>
            <pc:sldMk cId="2011086705" sldId="2258"/>
            <ac:spMk id="18" creationId="{53008EAF-3CEB-499C-A229-28C52E3FDA21}"/>
          </ac:spMkLst>
        </pc:spChg>
        <pc:grpChg chg="add mod ord">
          <ac:chgData name="Hayley Meese-Cherry" userId="088f89de-129b-4450-8eb1-e3707023874a" providerId="ADAL" clId="{7F457F61-A33A-4B0C-A99C-5A2DF35C8830}" dt="2022-03-08T19:21:17.252" v="4932" actId="171"/>
          <ac:grpSpMkLst>
            <pc:docMk/>
            <pc:sldMk cId="2011086705" sldId="2258"/>
            <ac:grpSpMk id="15" creationId="{E6D3B7B3-DE39-401C-B735-CD059B43001C}"/>
          </ac:grpSpMkLst>
        </pc:grpChg>
        <pc:picChg chg="del">
          <ac:chgData name="Hayley Meese-Cherry" userId="088f89de-129b-4450-8eb1-e3707023874a" providerId="ADAL" clId="{7F457F61-A33A-4B0C-A99C-5A2DF35C8830}" dt="2022-03-08T18:52:45.936" v="4802" actId="478"/>
          <ac:picMkLst>
            <pc:docMk/>
            <pc:sldMk cId="2011086705" sldId="2258"/>
            <ac:picMk id="4" creationId="{0F4730D9-23A6-49A9-8C96-07F7116B402A}"/>
          </ac:picMkLst>
        </pc:picChg>
        <pc:picChg chg="add mod">
          <ac:chgData name="Hayley Meese-Cherry" userId="088f89de-129b-4450-8eb1-e3707023874a" providerId="ADAL" clId="{7F457F61-A33A-4B0C-A99C-5A2DF35C8830}" dt="2022-03-08T19:21:02.566" v="4929" actId="164"/>
          <ac:picMkLst>
            <pc:docMk/>
            <pc:sldMk cId="2011086705" sldId="2258"/>
            <ac:picMk id="5" creationId="{145C9CAE-E75F-4B6A-A686-8C571980CE94}"/>
          </ac:picMkLst>
        </pc:picChg>
        <pc:picChg chg="add mod modCrop">
          <ac:chgData name="Hayley Meese-Cherry" userId="088f89de-129b-4450-8eb1-e3707023874a" providerId="ADAL" clId="{7F457F61-A33A-4B0C-A99C-5A2DF35C8830}" dt="2022-03-08T19:20:31.176" v="4924" actId="14100"/>
          <ac:picMkLst>
            <pc:docMk/>
            <pc:sldMk cId="2011086705" sldId="2258"/>
            <ac:picMk id="8" creationId="{2E8BBDBE-35B0-4AD8-A869-BD18CC96DFDC}"/>
          </ac:picMkLst>
        </pc:picChg>
        <pc:picChg chg="del">
          <ac:chgData name="Hayley Meese-Cherry" userId="088f89de-129b-4450-8eb1-e3707023874a" providerId="ADAL" clId="{7F457F61-A33A-4B0C-A99C-5A2DF35C8830}" dt="2022-03-08T18:52:45.094" v="4801" actId="478"/>
          <ac:picMkLst>
            <pc:docMk/>
            <pc:sldMk cId="2011086705" sldId="2258"/>
            <ac:picMk id="14" creationId="{78C39AE3-DA4B-4549-9700-6F809C5E1F5B}"/>
          </ac:picMkLst>
        </pc:picChg>
        <pc:picChg chg="add mod">
          <ac:chgData name="Hayley Meese-Cherry" userId="088f89de-129b-4450-8eb1-e3707023874a" providerId="ADAL" clId="{7F457F61-A33A-4B0C-A99C-5A2DF35C8830}" dt="2022-03-08T19:34:47.164" v="5385" actId="1076"/>
          <ac:picMkLst>
            <pc:docMk/>
            <pc:sldMk cId="2011086705" sldId="2258"/>
            <ac:picMk id="17" creationId="{41FF45C5-0E47-46C5-AC16-14DD55DFC718}"/>
          </ac:picMkLst>
        </pc:picChg>
        <pc:picChg chg="add mod">
          <ac:chgData name="Hayley Meese-Cherry" userId="088f89de-129b-4450-8eb1-e3707023874a" providerId="ADAL" clId="{7F457F61-A33A-4B0C-A99C-5A2DF35C8830}" dt="2022-03-08T19:25:34.233" v="5238" actId="14100"/>
          <ac:picMkLst>
            <pc:docMk/>
            <pc:sldMk cId="2011086705" sldId="2258"/>
            <ac:picMk id="19" creationId="{526DE3D1-6741-412A-91EE-EF5D864DC90C}"/>
          </ac:picMkLst>
        </pc:picChg>
        <pc:picChg chg="add mod">
          <ac:chgData name="Hayley Meese-Cherry" userId="088f89de-129b-4450-8eb1-e3707023874a" providerId="ADAL" clId="{7F457F61-A33A-4B0C-A99C-5A2DF35C8830}" dt="2022-03-08T19:24:16.892" v="5152" actId="1076"/>
          <ac:picMkLst>
            <pc:docMk/>
            <pc:sldMk cId="2011086705" sldId="2258"/>
            <ac:picMk id="21" creationId="{3F87C9D2-14D3-4FBF-8C9A-DCBFA26A71AF}"/>
          </ac:picMkLst>
        </pc:picChg>
        <pc:picChg chg="add mod">
          <ac:chgData name="Hayley Meese-Cherry" userId="088f89de-129b-4450-8eb1-e3707023874a" providerId="ADAL" clId="{7F457F61-A33A-4B0C-A99C-5A2DF35C8830}" dt="2022-03-08T19:34:41.135" v="5384" actId="14100"/>
          <ac:picMkLst>
            <pc:docMk/>
            <pc:sldMk cId="2011086705" sldId="2258"/>
            <ac:picMk id="22" creationId="{0E81E84B-FCEA-4DD4-B626-295E75C416AC}"/>
          </ac:picMkLst>
        </pc:picChg>
        <pc:picChg chg="add mod">
          <ac:chgData name="Hayley Meese-Cherry" userId="088f89de-129b-4450-8eb1-e3707023874a" providerId="ADAL" clId="{7F457F61-A33A-4B0C-A99C-5A2DF35C8830}" dt="2022-03-08T20:00:00.200" v="6137" actId="1076"/>
          <ac:picMkLst>
            <pc:docMk/>
            <pc:sldMk cId="2011086705" sldId="2258"/>
            <ac:picMk id="24" creationId="{BD54BD70-ACB7-44A1-BB77-6A67CDBF4739}"/>
          </ac:picMkLst>
        </pc:picChg>
        <pc:picChg chg="add mod">
          <ac:chgData name="Hayley Meese-Cherry" userId="088f89de-129b-4450-8eb1-e3707023874a" providerId="ADAL" clId="{7F457F61-A33A-4B0C-A99C-5A2DF35C8830}" dt="2022-03-08T19:34:13.672" v="5378" actId="1076"/>
          <ac:picMkLst>
            <pc:docMk/>
            <pc:sldMk cId="2011086705" sldId="2258"/>
            <ac:picMk id="25" creationId="{D52CE6CE-B940-47CA-89ED-A47DEF138D1F}"/>
          </ac:picMkLst>
        </pc:picChg>
        <pc:picChg chg="add del mod modCrop">
          <ac:chgData name="Hayley Meese-Cherry" userId="088f89de-129b-4450-8eb1-e3707023874a" providerId="ADAL" clId="{7F457F61-A33A-4B0C-A99C-5A2DF35C8830}" dt="2022-03-08T19:33:29.078" v="5366" actId="478"/>
          <ac:picMkLst>
            <pc:docMk/>
            <pc:sldMk cId="2011086705" sldId="2258"/>
            <ac:picMk id="27" creationId="{A630AC53-A3B1-4CA5-BEB4-6072FD1B5D1F}"/>
          </ac:picMkLst>
        </pc:picChg>
        <pc:picChg chg="add mod">
          <ac:chgData name="Hayley Meese-Cherry" userId="088f89de-129b-4450-8eb1-e3707023874a" providerId="ADAL" clId="{7F457F61-A33A-4B0C-A99C-5A2DF35C8830}" dt="2022-03-08T19:59:50.626" v="6136" actId="1076"/>
          <ac:picMkLst>
            <pc:docMk/>
            <pc:sldMk cId="2011086705" sldId="2258"/>
            <ac:picMk id="29" creationId="{CC8D475E-B478-441E-9DC3-8B1E231C147D}"/>
          </ac:picMkLst>
        </pc:picChg>
        <pc:picChg chg="add mod">
          <ac:chgData name="Hayley Meese-Cherry" userId="088f89de-129b-4450-8eb1-e3707023874a" providerId="ADAL" clId="{7F457F61-A33A-4B0C-A99C-5A2DF35C8830}" dt="2022-03-08T19:34:23.099" v="5381" actId="1076"/>
          <ac:picMkLst>
            <pc:docMk/>
            <pc:sldMk cId="2011086705" sldId="2258"/>
            <ac:picMk id="30" creationId="{1247375B-DDC0-48E2-AC9B-A71409767066}"/>
          </ac:picMkLst>
        </pc:picChg>
        <pc:picChg chg="add mod">
          <ac:chgData name="Hayley Meese-Cherry" userId="088f89de-129b-4450-8eb1-e3707023874a" providerId="ADAL" clId="{7F457F61-A33A-4B0C-A99C-5A2DF35C8830}" dt="2022-03-08T19:59:47.495" v="6135" actId="1076"/>
          <ac:picMkLst>
            <pc:docMk/>
            <pc:sldMk cId="2011086705" sldId="2258"/>
            <ac:picMk id="32" creationId="{BC0AE4E5-1813-4C40-A6D5-1001FE0EA7C3}"/>
          </ac:picMkLst>
        </pc:picChg>
        <pc:picChg chg="add mod">
          <ac:chgData name="Hayley Meese-Cherry" userId="088f89de-129b-4450-8eb1-e3707023874a" providerId="ADAL" clId="{7F457F61-A33A-4B0C-A99C-5A2DF35C8830}" dt="2022-03-08T19:35:28.931" v="5447" actId="1076"/>
          <ac:picMkLst>
            <pc:docMk/>
            <pc:sldMk cId="2011086705" sldId="2258"/>
            <ac:picMk id="33" creationId="{C68037B4-3D22-4467-8B1A-F218007118F7}"/>
          </ac:picMkLst>
        </pc:picChg>
        <pc:picChg chg="add mod modCrop">
          <ac:chgData name="Hayley Meese-Cherry" userId="088f89de-129b-4450-8eb1-e3707023874a" providerId="ADAL" clId="{7F457F61-A33A-4B0C-A99C-5A2DF35C8830}" dt="2022-03-08T20:00:18.919" v="6139" actId="732"/>
          <ac:picMkLst>
            <pc:docMk/>
            <pc:sldMk cId="2011086705" sldId="2258"/>
            <ac:picMk id="35" creationId="{97515DB6-038A-4290-B7AC-C659028E68E5}"/>
          </ac:picMkLst>
        </pc:picChg>
        <pc:cxnChg chg="add mod ord">
          <ac:chgData name="Hayley Meese-Cherry" userId="088f89de-129b-4450-8eb1-e3707023874a" providerId="ADAL" clId="{7F457F61-A33A-4B0C-A99C-5A2DF35C8830}" dt="2022-03-08T19:36:32.955" v="5482" actId="1038"/>
          <ac:cxnSpMkLst>
            <pc:docMk/>
            <pc:sldMk cId="2011086705" sldId="2258"/>
            <ac:cxnSpMk id="11" creationId="{D4210169-6EEF-4196-826F-4E5C9B5D4C94}"/>
          </ac:cxnSpMkLst>
        </pc:cxnChg>
      </pc:sldChg>
      <pc:sldChg chg="addSp delSp modSp add mod">
        <pc:chgData name="Hayley Meese-Cherry" userId="088f89de-129b-4450-8eb1-e3707023874a" providerId="ADAL" clId="{7F457F61-A33A-4B0C-A99C-5A2DF35C8830}" dt="2022-03-08T19:58:38.702" v="6126" actId="14100"/>
        <pc:sldMkLst>
          <pc:docMk/>
          <pc:sldMk cId="133939436" sldId="2259"/>
        </pc:sldMkLst>
        <pc:spChg chg="del">
          <ac:chgData name="Hayley Meese-Cherry" userId="088f89de-129b-4450-8eb1-e3707023874a" providerId="ADAL" clId="{7F457F61-A33A-4B0C-A99C-5A2DF35C8830}" dt="2022-03-08T19:54:18.705" v="5553" actId="478"/>
          <ac:spMkLst>
            <pc:docMk/>
            <pc:sldMk cId="133939436" sldId="2259"/>
            <ac:spMk id="6" creationId="{C3635178-1CC6-4626-86BE-7C850CE4D852}"/>
          </ac:spMkLst>
        </pc:spChg>
        <pc:spChg chg="del mod">
          <ac:chgData name="Hayley Meese-Cherry" userId="088f89de-129b-4450-8eb1-e3707023874a" providerId="ADAL" clId="{7F457F61-A33A-4B0C-A99C-5A2DF35C8830}" dt="2022-03-08T19:55:03.091" v="5561" actId="478"/>
          <ac:spMkLst>
            <pc:docMk/>
            <pc:sldMk cId="133939436" sldId="2259"/>
            <ac:spMk id="9" creationId="{14A37D3D-324C-4C82-B79B-0EAC460E2761}"/>
          </ac:spMkLst>
        </pc:spChg>
        <pc:spChg chg="mod">
          <ac:chgData name="Hayley Meese-Cherry" userId="088f89de-129b-4450-8eb1-e3707023874a" providerId="ADAL" clId="{7F457F61-A33A-4B0C-A99C-5A2DF35C8830}" dt="2022-03-08T19:58:38.702" v="6126" actId="14100"/>
          <ac:spMkLst>
            <pc:docMk/>
            <pc:sldMk cId="133939436" sldId="2259"/>
            <ac:spMk id="18" creationId="{53008EAF-3CEB-499C-A229-28C52E3FDA21}"/>
          </ac:spMkLst>
        </pc:spChg>
        <pc:grpChg chg="del">
          <ac:chgData name="Hayley Meese-Cherry" userId="088f89de-129b-4450-8eb1-e3707023874a" providerId="ADAL" clId="{7F457F61-A33A-4B0C-A99C-5A2DF35C8830}" dt="2022-03-08T19:50:53.219" v="5484" actId="478"/>
          <ac:grpSpMkLst>
            <pc:docMk/>
            <pc:sldMk cId="133939436" sldId="2259"/>
            <ac:grpSpMk id="15" creationId="{E6D3B7B3-DE39-401C-B735-CD059B43001C}"/>
          </ac:grpSpMkLst>
        </pc:grpChg>
        <pc:picChg chg="add mod modCrop">
          <ac:chgData name="Hayley Meese-Cherry" userId="088f89de-129b-4450-8eb1-e3707023874a" providerId="ADAL" clId="{7F457F61-A33A-4B0C-A99C-5A2DF35C8830}" dt="2022-03-08T19:54:23.442" v="5554" actId="14100"/>
          <ac:picMkLst>
            <pc:docMk/>
            <pc:sldMk cId="133939436" sldId="2259"/>
            <ac:picMk id="4" creationId="{FC485B95-A1D6-4A04-AA4D-B1C9B99B5813}"/>
          </ac:picMkLst>
        </pc:picChg>
        <pc:picChg chg="del">
          <ac:chgData name="Hayley Meese-Cherry" userId="088f89de-129b-4450-8eb1-e3707023874a" providerId="ADAL" clId="{7F457F61-A33A-4B0C-A99C-5A2DF35C8830}" dt="2022-03-08T19:50:54.426" v="5485" actId="478"/>
          <ac:picMkLst>
            <pc:docMk/>
            <pc:sldMk cId="133939436" sldId="2259"/>
            <ac:picMk id="8" creationId="{2E8BBDBE-35B0-4AD8-A869-BD18CC96DFDC}"/>
          </ac:picMkLst>
        </pc:picChg>
        <pc:picChg chg="add mod modCrop">
          <ac:chgData name="Hayley Meese-Cherry" userId="088f89de-129b-4450-8eb1-e3707023874a" providerId="ADAL" clId="{7F457F61-A33A-4B0C-A99C-5A2DF35C8830}" dt="2022-03-08T19:54:29.431" v="5557" actId="14100"/>
          <ac:picMkLst>
            <pc:docMk/>
            <pc:sldMk cId="133939436" sldId="2259"/>
            <ac:picMk id="10" creationId="{AF4506D0-65C8-49E4-B646-BCFFFEB27A3D}"/>
          </ac:picMkLst>
        </pc:picChg>
        <pc:picChg chg="add mod modCrop">
          <ac:chgData name="Hayley Meese-Cherry" userId="088f89de-129b-4450-8eb1-e3707023874a" providerId="ADAL" clId="{7F457F61-A33A-4B0C-A99C-5A2DF35C8830}" dt="2022-03-08T19:54:36.939" v="5559" actId="14100"/>
          <ac:picMkLst>
            <pc:docMk/>
            <pc:sldMk cId="133939436" sldId="2259"/>
            <ac:picMk id="14" creationId="{F3261F5D-FC0F-430A-BEED-F76A08D02C08}"/>
          </ac:picMkLst>
        </pc:picChg>
        <pc:picChg chg="del">
          <ac:chgData name="Hayley Meese-Cherry" userId="088f89de-129b-4450-8eb1-e3707023874a" providerId="ADAL" clId="{7F457F61-A33A-4B0C-A99C-5A2DF35C8830}" dt="2022-03-08T19:50:59.136" v="5491" actId="478"/>
          <ac:picMkLst>
            <pc:docMk/>
            <pc:sldMk cId="133939436" sldId="2259"/>
            <ac:picMk id="17" creationId="{41FF45C5-0E47-46C5-AC16-14DD55DFC718}"/>
          </ac:picMkLst>
        </pc:picChg>
        <pc:picChg chg="del">
          <ac:chgData name="Hayley Meese-Cherry" userId="088f89de-129b-4450-8eb1-e3707023874a" providerId="ADAL" clId="{7F457F61-A33A-4B0C-A99C-5A2DF35C8830}" dt="2022-03-08T19:50:58.335" v="5490" actId="478"/>
          <ac:picMkLst>
            <pc:docMk/>
            <pc:sldMk cId="133939436" sldId="2259"/>
            <ac:picMk id="19" creationId="{526DE3D1-6741-412A-91EE-EF5D864DC90C}"/>
          </ac:picMkLst>
        </pc:picChg>
        <pc:picChg chg="del">
          <ac:chgData name="Hayley Meese-Cherry" userId="088f89de-129b-4450-8eb1-e3707023874a" providerId="ADAL" clId="{7F457F61-A33A-4B0C-A99C-5A2DF35C8830}" dt="2022-03-08T19:50:57.738" v="5489" actId="478"/>
          <ac:picMkLst>
            <pc:docMk/>
            <pc:sldMk cId="133939436" sldId="2259"/>
            <ac:picMk id="21" creationId="{3F87C9D2-14D3-4FBF-8C9A-DCBFA26A71AF}"/>
          </ac:picMkLst>
        </pc:picChg>
        <pc:picChg chg="del">
          <ac:chgData name="Hayley Meese-Cherry" userId="088f89de-129b-4450-8eb1-e3707023874a" providerId="ADAL" clId="{7F457F61-A33A-4B0C-A99C-5A2DF35C8830}" dt="2022-03-08T19:50:59.996" v="5492" actId="478"/>
          <ac:picMkLst>
            <pc:docMk/>
            <pc:sldMk cId="133939436" sldId="2259"/>
            <ac:picMk id="22" creationId="{0E81E84B-FCEA-4DD4-B626-295E75C416AC}"/>
          </ac:picMkLst>
        </pc:picChg>
        <pc:picChg chg="del">
          <ac:chgData name="Hayley Meese-Cherry" userId="088f89de-129b-4450-8eb1-e3707023874a" providerId="ADAL" clId="{7F457F61-A33A-4B0C-A99C-5A2DF35C8830}" dt="2022-03-08T19:50:57.229" v="5488" actId="478"/>
          <ac:picMkLst>
            <pc:docMk/>
            <pc:sldMk cId="133939436" sldId="2259"/>
            <ac:picMk id="24" creationId="{BD54BD70-ACB7-44A1-BB77-6A67CDBF4739}"/>
          </ac:picMkLst>
        </pc:picChg>
        <pc:picChg chg="del">
          <ac:chgData name="Hayley Meese-Cherry" userId="088f89de-129b-4450-8eb1-e3707023874a" providerId="ADAL" clId="{7F457F61-A33A-4B0C-A99C-5A2DF35C8830}" dt="2022-03-08T19:51:00.859" v="5493" actId="478"/>
          <ac:picMkLst>
            <pc:docMk/>
            <pc:sldMk cId="133939436" sldId="2259"/>
            <ac:picMk id="25" creationId="{D52CE6CE-B940-47CA-89ED-A47DEF138D1F}"/>
          </ac:picMkLst>
        </pc:picChg>
        <pc:picChg chg="del">
          <ac:chgData name="Hayley Meese-Cherry" userId="088f89de-129b-4450-8eb1-e3707023874a" providerId="ADAL" clId="{7F457F61-A33A-4B0C-A99C-5A2DF35C8830}" dt="2022-03-08T19:50:56.607" v="5487" actId="478"/>
          <ac:picMkLst>
            <pc:docMk/>
            <pc:sldMk cId="133939436" sldId="2259"/>
            <ac:picMk id="29" creationId="{CC8D475E-B478-441E-9DC3-8B1E231C147D}"/>
          </ac:picMkLst>
        </pc:picChg>
        <pc:picChg chg="del">
          <ac:chgData name="Hayley Meese-Cherry" userId="088f89de-129b-4450-8eb1-e3707023874a" providerId="ADAL" clId="{7F457F61-A33A-4B0C-A99C-5A2DF35C8830}" dt="2022-03-08T19:51:01.220" v="5494" actId="478"/>
          <ac:picMkLst>
            <pc:docMk/>
            <pc:sldMk cId="133939436" sldId="2259"/>
            <ac:picMk id="30" creationId="{1247375B-DDC0-48E2-AC9B-A71409767066}"/>
          </ac:picMkLst>
        </pc:picChg>
        <pc:picChg chg="del">
          <ac:chgData name="Hayley Meese-Cherry" userId="088f89de-129b-4450-8eb1-e3707023874a" providerId="ADAL" clId="{7F457F61-A33A-4B0C-A99C-5A2DF35C8830}" dt="2022-03-08T19:50:56.125" v="5486" actId="478"/>
          <ac:picMkLst>
            <pc:docMk/>
            <pc:sldMk cId="133939436" sldId="2259"/>
            <ac:picMk id="32" creationId="{BC0AE4E5-1813-4C40-A6D5-1001FE0EA7C3}"/>
          </ac:picMkLst>
        </pc:picChg>
        <pc:picChg chg="del">
          <ac:chgData name="Hayley Meese-Cherry" userId="088f89de-129b-4450-8eb1-e3707023874a" providerId="ADAL" clId="{7F457F61-A33A-4B0C-A99C-5A2DF35C8830}" dt="2022-03-08T19:51:01.737" v="5495" actId="478"/>
          <ac:picMkLst>
            <pc:docMk/>
            <pc:sldMk cId="133939436" sldId="2259"/>
            <ac:picMk id="33" creationId="{C68037B4-3D22-4467-8B1A-F218007118F7}"/>
          </ac:picMkLst>
        </pc:picChg>
        <pc:cxnChg chg="del mod">
          <ac:chgData name="Hayley Meese-Cherry" userId="088f89de-129b-4450-8eb1-e3707023874a" providerId="ADAL" clId="{7F457F61-A33A-4B0C-A99C-5A2DF35C8830}" dt="2022-03-08T19:55:04.477" v="5562" actId="478"/>
          <ac:cxnSpMkLst>
            <pc:docMk/>
            <pc:sldMk cId="133939436" sldId="2259"/>
            <ac:cxnSpMk id="11" creationId="{D4210169-6EEF-4196-826F-4E5C9B5D4C94}"/>
          </ac:cxnSpMkLst>
        </pc:cxnChg>
      </pc:sldChg>
      <pc:sldChg chg="addSp delSp modSp add mod">
        <pc:chgData name="Hayley Meese-Cherry" userId="088f89de-129b-4450-8eb1-e3707023874a" providerId="ADAL" clId="{7F457F61-A33A-4B0C-A99C-5A2DF35C8830}" dt="2022-03-08T20:31:22.883" v="7079" actId="14100"/>
        <pc:sldMkLst>
          <pc:docMk/>
          <pc:sldMk cId="3964918924" sldId="2260"/>
        </pc:sldMkLst>
        <pc:spChg chg="mod">
          <ac:chgData name="Hayley Meese-Cherry" userId="088f89de-129b-4450-8eb1-e3707023874a" providerId="ADAL" clId="{7F457F61-A33A-4B0C-A99C-5A2DF35C8830}" dt="2022-03-08T20:20:57.524" v="6327" actId="27636"/>
          <ac:spMkLst>
            <pc:docMk/>
            <pc:sldMk cId="3964918924" sldId="2260"/>
            <ac:spMk id="3" creationId="{5DCF1E07-7C8D-49E2-8977-ECCD47EA1C1E}"/>
          </ac:spMkLst>
        </pc:spChg>
        <pc:spChg chg="add mod">
          <ac:chgData name="Hayley Meese-Cherry" userId="088f89de-129b-4450-8eb1-e3707023874a" providerId="ADAL" clId="{7F457F61-A33A-4B0C-A99C-5A2DF35C8830}" dt="2022-03-08T20:30:56.850" v="7072" actId="164"/>
          <ac:spMkLst>
            <pc:docMk/>
            <pc:sldMk cId="3964918924" sldId="2260"/>
            <ac:spMk id="8" creationId="{007127B8-A974-41E8-B434-54C69A5AE953}"/>
          </ac:spMkLst>
        </pc:spChg>
        <pc:spChg chg="add mod">
          <ac:chgData name="Hayley Meese-Cherry" userId="088f89de-129b-4450-8eb1-e3707023874a" providerId="ADAL" clId="{7F457F61-A33A-4B0C-A99C-5A2DF35C8830}" dt="2022-03-08T20:30:56.850" v="7072" actId="164"/>
          <ac:spMkLst>
            <pc:docMk/>
            <pc:sldMk cId="3964918924" sldId="2260"/>
            <ac:spMk id="9" creationId="{BDC82A22-9E11-41DA-9F79-3EFE531BA81B}"/>
          </ac:spMkLst>
        </pc:spChg>
        <pc:spChg chg="mod">
          <ac:chgData name="Hayley Meese-Cherry" userId="088f89de-129b-4450-8eb1-e3707023874a" providerId="ADAL" clId="{7F457F61-A33A-4B0C-A99C-5A2DF35C8830}" dt="2022-03-08T20:22:00.963" v="6571" actId="20577"/>
          <ac:spMkLst>
            <pc:docMk/>
            <pc:sldMk cId="3964918924" sldId="2260"/>
            <ac:spMk id="15" creationId="{3ED39E07-2ED1-4003-AE08-602DD5E22C54}"/>
          </ac:spMkLst>
        </pc:spChg>
        <pc:spChg chg="mod">
          <ac:chgData name="Hayley Meese-Cherry" userId="088f89de-129b-4450-8eb1-e3707023874a" providerId="ADAL" clId="{7F457F61-A33A-4B0C-A99C-5A2DF35C8830}" dt="2022-03-08T20:21:19.609" v="6341" actId="1038"/>
          <ac:spMkLst>
            <pc:docMk/>
            <pc:sldMk cId="3964918924" sldId="2260"/>
            <ac:spMk id="18" creationId="{BCC26C5A-D310-488F-AAC1-90D429E284AA}"/>
          </ac:spMkLst>
        </pc:spChg>
        <pc:spChg chg="add mod">
          <ac:chgData name="Hayley Meese-Cherry" userId="088f89de-129b-4450-8eb1-e3707023874a" providerId="ADAL" clId="{7F457F61-A33A-4B0C-A99C-5A2DF35C8830}" dt="2022-03-08T20:22:21.634" v="6585" actId="1037"/>
          <ac:spMkLst>
            <pc:docMk/>
            <pc:sldMk cId="3964918924" sldId="2260"/>
            <ac:spMk id="19" creationId="{3FDA9B70-C586-4674-AC0F-6F5FEEC69FA9}"/>
          </ac:spMkLst>
        </pc:spChg>
        <pc:spChg chg="del">
          <ac:chgData name="Hayley Meese-Cherry" userId="088f89de-129b-4450-8eb1-e3707023874a" providerId="ADAL" clId="{7F457F61-A33A-4B0C-A99C-5A2DF35C8830}" dt="2022-03-08T20:21:08.293" v="6332" actId="478"/>
          <ac:spMkLst>
            <pc:docMk/>
            <pc:sldMk cId="3964918924" sldId="2260"/>
            <ac:spMk id="22" creationId="{52621209-46EF-4EEC-8360-81713A04C39A}"/>
          </ac:spMkLst>
        </pc:spChg>
        <pc:spChg chg="mod">
          <ac:chgData name="Hayley Meese-Cherry" userId="088f89de-129b-4450-8eb1-e3707023874a" providerId="ADAL" clId="{7F457F61-A33A-4B0C-A99C-5A2DF35C8830}" dt="2022-03-08T20:28:46.917" v="7049" actId="14100"/>
          <ac:spMkLst>
            <pc:docMk/>
            <pc:sldMk cId="3964918924" sldId="2260"/>
            <ac:spMk id="35" creationId="{EB24B40D-6E4A-4E96-B1EB-E989A65D7BC0}"/>
          </ac:spMkLst>
        </pc:spChg>
        <pc:grpChg chg="add mod">
          <ac:chgData name="Hayley Meese-Cherry" userId="088f89de-129b-4450-8eb1-e3707023874a" providerId="ADAL" clId="{7F457F61-A33A-4B0C-A99C-5A2DF35C8830}" dt="2022-03-08T20:31:22.883" v="7079" actId="14100"/>
          <ac:grpSpMkLst>
            <pc:docMk/>
            <pc:sldMk cId="3964918924" sldId="2260"/>
            <ac:grpSpMk id="12" creationId="{96648BFE-3A3F-471F-BB96-E9C0C0D08EA1}"/>
          </ac:grpSpMkLst>
        </pc:grpChg>
        <pc:grpChg chg="del">
          <ac:chgData name="Hayley Meese-Cherry" userId="088f89de-129b-4450-8eb1-e3707023874a" providerId="ADAL" clId="{7F457F61-A33A-4B0C-A99C-5A2DF35C8830}" dt="2022-03-08T20:21:01.754" v="6330" actId="478"/>
          <ac:grpSpMkLst>
            <pc:docMk/>
            <pc:sldMk cId="3964918924" sldId="2260"/>
            <ac:grpSpMk id="31" creationId="{AC0AF77B-9BE9-4C50-89B2-39AB8E2228C1}"/>
          </ac:grpSpMkLst>
        </pc:grpChg>
        <pc:grpChg chg="del">
          <ac:chgData name="Hayley Meese-Cherry" userId="088f89de-129b-4450-8eb1-e3707023874a" providerId="ADAL" clId="{7F457F61-A33A-4B0C-A99C-5A2DF35C8830}" dt="2022-03-08T20:21:00.723" v="6328" actId="478"/>
          <ac:grpSpMkLst>
            <pc:docMk/>
            <pc:sldMk cId="3964918924" sldId="2260"/>
            <ac:grpSpMk id="32" creationId="{5DBF8825-7F73-4DD8-A53E-9DEB448F45F9}"/>
          </ac:grpSpMkLst>
        </pc:grpChg>
        <pc:grpChg chg="mod">
          <ac:chgData name="Hayley Meese-Cherry" userId="088f89de-129b-4450-8eb1-e3707023874a" providerId="ADAL" clId="{7F457F61-A33A-4B0C-A99C-5A2DF35C8830}" dt="2022-03-08T20:21:11.109" v="6334" actId="1076"/>
          <ac:grpSpMkLst>
            <pc:docMk/>
            <pc:sldMk cId="3964918924" sldId="2260"/>
            <ac:grpSpMk id="36" creationId="{C89CEA26-F976-49B7-87AB-FEE4EF00C658}"/>
          </ac:grpSpMkLst>
        </pc:grpChg>
        <pc:picChg chg="add mod">
          <ac:chgData name="Hayley Meese-Cherry" userId="088f89de-129b-4450-8eb1-e3707023874a" providerId="ADAL" clId="{7F457F61-A33A-4B0C-A99C-5A2DF35C8830}" dt="2022-03-08T20:30:56.850" v="7072" actId="164"/>
          <ac:picMkLst>
            <pc:docMk/>
            <pc:sldMk cId="3964918924" sldId="2260"/>
            <ac:picMk id="4" creationId="{D5344B5F-A946-46D7-82D2-50BEAE45BE47}"/>
          </ac:picMkLst>
        </pc:picChg>
        <pc:picChg chg="add mod">
          <ac:chgData name="Hayley Meese-Cherry" userId="088f89de-129b-4450-8eb1-e3707023874a" providerId="ADAL" clId="{7F457F61-A33A-4B0C-A99C-5A2DF35C8830}" dt="2022-03-08T20:28:50.216" v="7050" actId="1076"/>
          <ac:picMkLst>
            <pc:docMk/>
            <pc:sldMk cId="3964918924" sldId="2260"/>
            <ac:picMk id="7" creationId="{DCFCC39C-2AF7-4C9A-BCCA-3C0309F23178}"/>
          </ac:picMkLst>
        </pc:picChg>
        <pc:picChg chg="add mod">
          <ac:chgData name="Hayley Meese-Cherry" userId="088f89de-129b-4450-8eb1-e3707023874a" providerId="ADAL" clId="{7F457F61-A33A-4B0C-A99C-5A2DF35C8830}" dt="2022-03-08T20:31:10.063" v="7076" actId="14100"/>
          <ac:picMkLst>
            <pc:docMk/>
            <pc:sldMk cId="3964918924" sldId="2260"/>
            <ac:picMk id="11" creationId="{A2D7F84A-540F-42F3-B32B-14F7A1E541BB}"/>
          </ac:picMkLst>
        </pc:picChg>
        <pc:picChg chg="del">
          <ac:chgData name="Hayley Meese-Cherry" userId="088f89de-129b-4450-8eb1-e3707023874a" providerId="ADAL" clId="{7F457F61-A33A-4B0C-A99C-5A2DF35C8830}" dt="2022-03-08T20:21:01.313" v="6329" actId="478"/>
          <ac:picMkLst>
            <pc:docMk/>
            <pc:sldMk cId="3964918924" sldId="2260"/>
            <ac:picMk id="24" creationId="{4BC56527-1B1D-4B3E-8D1F-D8C4BB6997AB}"/>
          </ac:picMkLst>
        </pc:picChg>
        <pc:picChg chg="del">
          <ac:chgData name="Hayley Meese-Cherry" userId="088f89de-129b-4450-8eb1-e3707023874a" providerId="ADAL" clId="{7F457F61-A33A-4B0C-A99C-5A2DF35C8830}" dt="2022-03-08T20:21:02.106" v="6331" actId="478"/>
          <ac:picMkLst>
            <pc:docMk/>
            <pc:sldMk cId="3964918924" sldId="2260"/>
            <ac:picMk id="26" creationId="{7102D32D-4D49-4FDE-B86E-8AFDE2B5365E}"/>
          </ac:picMkLst>
        </pc:picChg>
      </pc:sldChg>
      <pc:sldChg chg="addSp delSp modSp add mod ord">
        <pc:chgData name="Hayley Meese-Cherry" userId="088f89de-129b-4450-8eb1-e3707023874a" providerId="ADAL" clId="{7F457F61-A33A-4B0C-A99C-5A2DF35C8830}" dt="2022-03-09T21:06:52.088" v="8391"/>
        <pc:sldMkLst>
          <pc:docMk/>
          <pc:sldMk cId="379718566" sldId="2261"/>
        </pc:sldMkLst>
        <pc:spChg chg="add mod">
          <ac:chgData name="Hayley Meese-Cherry" userId="088f89de-129b-4450-8eb1-e3707023874a" providerId="ADAL" clId="{7F457F61-A33A-4B0C-A99C-5A2DF35C8830}" dt="2022-03-08T20:35:04.365" v="7246" actId="1582"/>
          <ac:spMkLst>
            <pc:docMk/>
            <pc:sldMk cId="379718566" sldId="2261"/>
            <ac:spMk id="2" creationId="{65995121-4B6E-4442-8400-DB8D0CAFE9BF}"/>
          </ac:spMkLst>
        </pc:spChg>
        <pc:spChg chg="mod">
          <ac:chgData name="Hayley Meese-Cherry" userId="088f89de-129b-4450-8eb1-e3707023874a" providerId="ADAL" clId="{7F457F61-A33A-4B0C-A99C-5A2DF35C8830}" dt="2022-03-08T20:31:55.195" v="7101" actId="20577"/>
          <ac:spMkLst>
            <pc:docMk/>
            <pc:sldMk cId="379718566" sldId="2261"/>
            <ac:spMk id="3" creationId="{5DCF1E07-7C8D-49E2-8977-ECCD47EA1C1E}"/>
          </ac:spMkLst>
        </pc:spChg>
        <pc:spChg chg="add mod">
          <ac:chgData name="Hayley Meese-Cherry" userId="088f89de-129b-4450-8eb1-e3707023874a" providerId="ADAL" clId="{7F457F61-A33A-4B0C-A99C-5A2DF35C8830}" dt="2022-03-08T20:37:56.268" v="7583" actId="14100"/>
          <ac:spMkLst>
            <pc:docMk/>
            <pc:sldMk cId="379718566" sldId="2261"/>
            <ac:spMk id="12" creationId="{08D24BA3-9439-404C-BDBA-BD5FDD4416E0}"/>
          </ac:spMkLst>
        </pc:spChg>
        <pc:spChg chg="add del mod">
          <ac:chgData name="Hayley Meese-Cherry" userId="088f89de-129b-4450-8eb1-e3707023874a" providerId="ADAL" clId="{7F457F61-A33A-4B0C-A99C-5A2DF35C8830}" dt="2022-03-08T20:38:18.014" v="7604" actId="21"/>
          <ac:spMkLst>
            <pc:docMk/>
            <pc:sldMk cId="379718566" sldId="2261"/>
            <ac:spMk id="13" creationId="{B0508746-E03F-4105-AE55-17680A55ECD7}"/>
          </ac:spMkLst>
        </pc:spChg>
        <pc:spChg chg="add mod">
          <ac:chgData name="Hayley Meese-Cherry" userId="088f89de-129b-4450-8eb1-e3707023874a" providerId="ADAL" clId="{7F457F61-A33A-4B0C-A99C-5A2DF35C8830}" dt="2022-03-08T20:38:28.839" v="7608" actId="14100"/>
          <ac:spMkLst>
            <pc:docMk/>
            <pc:sldMk cId="379718566" sldId="2261"/>
            <ac:spMk id="15" creationId="{5371C41D-4484-4E3E-B37C-20F7A75EE4E2}"/>
          </ac:spMkLst>
        </pc:spChg>
        <pc:spChg chg="mod">
          <ac:chgData name="Hayley Meese-Cherry" userId="088f89de-129b-4450-8eb1-e3707023874a" providerId="ADAL" clId="{7F457F61-A33A-4B0C-A99C-5A2DF35C8830}" dt="2022-03-08T20:37:30.144" v="7564" actId="1076"/>
          <ac:spMkLst>
            <pc:docMk/>
            <pc:sldMk cId="379718566" sldId="2261"/>
            <ac:spMk id="18" creationId="{53008EAF-3CEB-499C-A229-28C52E3FDA21}"/>
          </ac:spMkLst>
        </pc:spChg>
        <pc:picChg chg="add mod modCrop">
          <ac:chgData name="Hayley Meese-Cherry" userId="088f89de-129b-4450-8eb1-e3707023874a" providerId="ADAL" clId="{7F457F61-A33A-4B0C-A99C-5A2DF35C8830}" dt="2022-03-08T20:37:33.967" v="7567" actId="14100"/>
          <ac:picMkLst>
            <pc:docMk/>
            <pc:sldMk cId="379718566" sldId="2261"/>
            <ac:picMk id="6" creationId="{6285141A-7496-4044-9D8E-15DAB21D29FE}"/>
          </ac:picMkLst>
        </pc:picChg>
        <pc:picChg chg="add mod modCrop">
          <ac:chgData name="Hayley Meese-Cherry" userId="088f89de-129b-4450-8eb1-e3707023874a" providerId="ADAL" clId="{7F457F61-A33A-4B0C-A99C-5A2DF35C8830}" dt="2022-03-08T20:37:39.314" v="7569" actId="14100"/>
          <ac:picMkLst>
            <pc:docMk/>
            <pc:sldMk cId="379718566" sldId="2261"/>
            <ac:picMk id="8" creationId="{DBED5BE1-7A37-4938-84FF-046734E1F32C}"/>
          </ac:picMkLst>
        </pc:picChg>
        <pc:picChg chg="del">
          <ac:chgData name="Hayley Meese-Cherry" userId="088f89de-129b-4450-8eb1-e3707023874a" providerId="ADAL" clId="{7F457F61-A33A-4B0C-A99C-5A2DF35C8830}" dt="2022-03-08T20:34:13.037" v="7102" actId="478"/>
          <ac:picMkLst>
            <pc:docMk/>
            <pc:sldMk cId="379718566" sldId="2261"/>
            <ac:picMk id="10" creationId="{AF4506D0-65C8-49E4-B646-BCFFFEB27A3D}"/>
          </ac:picMkLst>
        </pc:picChg>
        <pc:picChg chg="del">
          <ac:chgData name="Hayley Meese-Cherry" userId="088f89de-129b-4450-8eb1-e3707023874a" providerId="ADAL" clId="{7F457F61-A33A-4B0C-A99C-5A2DF35C8830}" dt="2022-03-08T20:34:13.461" v="7103" actId="478"/>
          <ac:picMkLst>
            <pc:docMk/>
            <pc:sldMk cId="379718566" sldId="2261"/>
            <ac:picMk id="14" creationId="{F3261F5D-FC0F-430A-BEED-F76A08D02C08}"/>
          </ac:picMkLst>
        </pc:picChg>
      </pc:sldChg>
      <pc:sldChg chg="addSp delSp modSp add mod">
        <pc:chgData name="Hayley Meese-Cherry" userId="088f89de-129b-4450-8eb1-e3707023874a" providerId="ADAL" clId="{7F457F61-A33A-4B0C-A99C-5A2DF35C8830}" dt="2022-03-08T20:50:44.502" v="8388" actId="1038"/>
        <pc:sldMkLst>
          <pc:docMk/>
          <pc:sldMk cId="98280976" sldId="2262"/>
        </pc:sldMkLst>
        <pc:spChg chg="del">
          <ac:chgData name="Hayley Meese-Cherry" userId="088f89de-129b-4450-8eb1-e3707023874a" providerId="ADAL" clId="{7F457F61-A33A-4B0C-A99C-5A2DF35C8830}" dt="2022-03-08T20:42:11.776" v="7719" actId="478"/>
          <ac:spMkLst>
            <pc:docMk/>
            <pc:sldMk cId="98280976" sldId="2262"/>
            <ac:spMk id="2" creationId="{65995121-4B6E-4442-8400-DB8D0CAFE9BF}"/>
          </ac:spMkLst>
        </pc:spChg>
        <pc:spChg chg="mod">
          <ac:chgData name="Hayley Meese-Cherry" userId="088f89de-129b-4450-8eb1-e3707023874a" providerId="ADAL" clId="{7F457F61-A33A-4B0C-A99C-5A2DF35C8830}" dt="2022-03-08T20:42:02.477" v="7713" actId="27636"/>
          <ac:spMkLst>
            <pc:docMk/>
            <pc:sldMk cId="98280976" sldId="2262"/>
            <ac:spMk id="3" creationId="{5DCF1E07-7C8D-49E2-8977-ECCD47EA1C1E}"/>
          </ac:spMkLst>
        </pc:spChg>
        <pc:spChg chg="add mod">
          <ac:chgData name="Hayley Meese-Cherry" userId="088f89de-129b-4450-8eb1-e3707023874a" providerId="ADAL" clId="{7F457F61-A33A-4B0C-A99C-5A2DF35C8830}" dt="2022-03-08T20:45:28.546" v="8012" actId="164"/>
          <ac:spMkLst>
            <pc:docMk/>
            <pc:sldMk cId="98280976" sldId="2262"/>
            <ac:spMk id="9" creationId="{C9510D48-FD4E-4283-ABEA-58DC2EA17196}"/>
          </ac:spMkLst>
        </pc:spChg>
        <pc:spChg chg="del">
          <ac:chgData name="Hayley Meese-Cherry" userId="088f89de-129b-4450-8eb1-e3707023874a" providerId="ADAL" clId="{7F457F61-A33A-4B0C-A99C-5A2DF35C8830}" dt="2022-03-08T20:42:09.947" v="7717" actId="478"/>
          <ac:spMkLst>
            <pc:docMk/>
            <pc:sldMk cId="98280976" sldId="2262"/>
            <ac:spMk id="12" creationId="{08D24BA3-9439-404C-BDBA-BD5FDD4416E0}"/>
          </ac:spMkLst>
        </pc:spChg>
        <pc:spChg chg="del">
          <ac:chgData name="Hayley Meese-Cherry" userId="088f89de-129b-4450-8eb1-e3707023874a" providerId="ADAL" clId="{7F457F61-A33A-4B0C-A99C-5A2DF35C8830}" dt="2022-03-08T20:42:08.755" v="7716" actId="478"/>
          <ac:spMkLst>
            <pc:docMk/>
            <pc:sldMk cId="98280976" sldId="2262"/>
            <ac:spMk id="13" creationId="{B0508746-E03F-4105-AE55-17680A55ECD7}"/>
          </ac:spMkLst>
        </pc:spChg>
        <pc:spChg chg="add mod">
          <ac:chgData name="Hayley Meese-Cherry" userId="088f89de-129b-4450-8eb1-e3707023874a" providerId="ADAL" clId="{7F457F61-A33A-4B0C-A99C-5A2DF35C8830}" dt="2022-03-08T20:45:28.546" v="8012" actId="164"/>
          <ac:spMkLst>
            <pc:docMk/>
            <pc:sldMk cId="98280976" sldId="2262"/>
            <ac:spMk id="14" creationId="{3AA901B2-B422-4820-B0A7-2F52EF8CA0EB}"/>
          </ac:spMkLst>
        </pc:spChg>
        <pc:spChg chg="mod ord">
          <ac:chgData name="Hayley Meese-Cherry" userId="088f89de-129b-4450-8eb1-e3707023874a" providerId="ADAL" clId="{7F457F61-A33A-4B0C-A99C-5A2DF35C8830}" dt="2022-03-08T20:45:28.546" v="8012" actId="164"/>
          <ac:spMkLst>
            <pc:docMk/>
            <pc:sldMk cId="98280976" sldId="2262"/>
            <ac:spMk id="15" creationId="{5371C41D-4484-4E3E-B37C-20F7A75EE4E2}"/>
          </ac:spMkLst>
        </pc:spChg>
        <pc:spChg chg="add mod">
          <ac:chgData name="Hayley Meese-Cherry" userId="088f89de-129b-4450-8eb1-e3707023874a" providerId="ADAL" clId="{7F457F61-A33A-4B0C-A99C-5A2DF35C8830}" dt="2022-03-08T20:45:28.546" v="8012" actId="164"/>
          <ac:spMkLst>
            <pc:docMk/>
            <pc:sldMk cId="98280976" sldId="2262"/>
            <ac:spMk id="16" creationId="{33D5122A-BEAC-438B-81B9-66001D19A701}"/>
          </ac:spMkLst>
        </pc:spChg>
        <pc:spChg chg="mod">
          <ac:chgData name="Hayley Meese-Cherry" userId="088f89de-129b-4450-8eb1-e3707023874a" providerId="ADAL" clId="{7F457F61-A33A-4B0C-A99C-5A2DF35C8830}" dt="2022-03-08T20:50:37.472" v="8370" actId="12"/>
          <ac:spMkLst>
            <pc:docMk/>
            <pc:sldMk cId="98280976" sldId="2262"/>
            <ac:spMk id="18" creationId="{53008EAF-3CEB-499C-A229-28C52E3FDA21}"/>
          </ac:spMkLst>
        </pc:spChg>
        <pc:spChg chg="add mod">
          <ac:chgData name="Hayley Meese-Cherry" userId="088f89de-129b-4450-8eb1-e3707023874a" providerId="ADAL" clId="{7F457F61-A33A-4B0C-A99C-5A2DF35C8830}" dt="2022-03-08T20:50:30.253" v="8364" actId="11"/>
          <ac:spMkLst>
            <pc:docMk/>
            <pc:sldMk cId="98280976" sldId="2262"/>
            <ac:spMk id="21" creationId="{37289262-4C3D-43A4-9438-6956CFAC685D}"/>
          </ac:spMkLst>
        </pc:spChg>
        <pc:grpChg chg="add mod">
          <ac:chgData name="Hayley Meese-Cherry" userId="088f89de-129b-4450-8eb1-e3707023874a" providerId="ADAL" clId="{7F457F61-A33A-4B0C-A99C-5A2DF35C8830}" dt="2022-03-08T20:48:41.444" v="8221" actId="164"/>
          <ac:grpSpMkLst>
            <pc:docMk/>
            <pc:sldMk cId="98280976" sldId="2262"/>
            <ac:grpSpMk id="10" creationId="{9C74CF70-CF73-41A7-BCCB-5CF9F98D7771}"/>
          </ac:grpSpMkLst>
        </pc:grpChg>
        <pc:grpChg chg="add mod">
          <ac:chgData name="Hayley Meese-Cherry" userId="088f89de-129b-4450-8eb1-e3707023874a" providerId="ADAL" clId="{7F457F61-A33A-4B0C-A99C-5A2DF35C8830}" dt="2022-03-08T20:48:51.338" v="8223" actId="14100"/>
          <ac:grpSpMkLst>
            <pc:docMk/>
            <pc:sldMk cId="98280976" sldId="2262"/>
            <ac:grpSpMk id="24" creationId="{9629A3FB-7540-45F0-BC8F-A4954C64C7E0}"/>
          </ac:grpSpMkLst>
        </pc:grpChg>
        <pc:picChg chg="del">
          <ac:chgData name="Hayley Meese-Cherry" userId="088f89de-129b-4450-8eb1-e3707023874a" providerId="ADAL" clId="{7F457F61-A33A-4B0C-A99C-5A2DF35C8830}" dt="2022-03-08T20:42:10.921" v="7718" actId="478"/>
          <ac:picMkLst>
            <pc:docMk/>
            <pc:sldMk cId="98280976" sldId="2262"/>
            <ac:picMk id="4" creationId="{FC485B95-A1D6-4A04-AA4D-B1C9B99B5813}"/>
          </ac:picMkLst>
        </pc:picChg>
        <pc:picChg chg="del">
          <ac:chgData name="Hayley Meese-Cherry" userId="088f89de-129b-4450-8eb1-e3707023874a" providerId="ADAL" clId="{7F457F61-A33A-4B0C-A99C-5A2DF35C8830}" dt="2022-03-08T20:42:06.697" v="7714" actId="478"/>
          <ac:picMkLst>
            <pc:docMk/>
            <pc:sldMk cId="98280976" sldId="2262"/>
            <ac:picMk id="6" creationId="{6285141A-7496-4044-9D8E-15DAB21D29FE}"/>
          </ac:picMkLst>
        </pc:picChg>
        <pc:picChg chg="add mod">
          <ac:chgData name="Hayley Meese-Cherry" userId="088f89de-129b-4450-8eb1-e3707023874a" providerId="ADAL" clId="{7F457F61-A33A-4B0C-A99C-5A2DF35C8830}" dt="2022-03-08T20:48:41.444" v="8221" actId="164"/>
          <ac:picMkLst>
            <pc:docMk/>
            <pc:sldMk cId="98280976" sldId="2262"/>
            <ac:picMk id="7" creationId="{38414FE9-5692-4E0F-A337-648D73FB19BD}"/>
          </ac:picMkLst>
        </pc:picChg>
        <pc:picChg chg="del">
          <ac:chgData name="Hayley Meese-Cherry" userId="088f89de-129b-4450-8eb1-e3707023874a" providerId="ADAL" clId="{7F457F61-A33A-4B0C-A99C-5A2DF35C8830}" dt="2022-03-08T20:42:07.686" v="7715" actId="478"/>
          <ac:picMkLst>
            <pc:docMk/>
            <pc:sldMk cId="98280976" sldId="2262"/>
            <ac:picMk id="8" creationId="{DBED5BE1-7A37-4938-84FF-046734E1F32C}"/>
          </ac:picMkLst>
        </pc:picChg>
        <pc:picChg chg="add mod modCrop">
          <ac:chgData name="Hayley Meese-Cherry" userId="088f89de-129b-4450-8eb1-e3707023874a" providerId="ADAL" clId="{7F457F61-A33A-4B0C-A99C-5A2DF35C8830}" dt="2022-03-08T20:50:44.502" v="8388" actId="1038"/>
          <ac:picMkLst>
            <pc:docMk/>
            <pc:sldMk cId="98280976" sldId="2262"/>
            <ac:picMk id="17" creationId="{E29C3B16-DC47-439A-9A1C-9E97862B580D}"/>
          </ac:picMkLst>
        </pc:picChg>
        <pc:picChg chg="add mod">
          <ac:chgData name="Hayley Meese-Cherry" userId="088f89de-129b-4450-8eb1-e3707023874a" providerId="ADAL" clId="{7F457F61-A33A-4B0C-A99C-5A2DF35C8830}" dt="2022-03-08T20:48:26.178" v="8217" actId="14100"/>
          <ac:picMkLst>
            <pc:docMk/>
            <pc:sldMk cId="98280976" sldId="2262"/>
            <ac:picMk id="20" creationId="{2ED58005-CA86-4BF3-9648-54AE26EC7075}"/>
          </ac:picMkLst>
        </pc:picChg>
        <pc:picChg chg="add mod modCrop">
          <ac:chgData name="Hayley Meese-Cherry" userId="088f89de-129b-4450-8eb1-e3707023874a" providerId="ADAL" clId="{7F457F61-A33A-4B0C-A99C-5A2DF35C8830}" dt="2022-03-08T20:48:09.433" v="8214" actId="14100"/>
          <ac:picMkLst>
            <pc:docMk/>
            <pc:sldMk cId="98280976" sldId="2262"/>
            <ac:picMk id="23" creationId="{44256A89-0FC8-4577-8CE0-AA715529AB18}"/>
          </ac:picMkLst>
        </pc:picChg>
      </pc:sldChg>
      <pc:sldChg chg="addSp delSp modSp add mod">
        <pc:chgData name="Hayley Meese-Cherry" userId="088f89de-129b-4450-8eb1-e3707023874a" providerId="ADAL" clId="{7F457F61-A33A-4B0C-A99C-5A2DF35C8830}" dt="2022-03-09T22:06:31.956" v="9102" actId="1076"/>
        <pc:sldMkLst>
          <pc:docMk/>
          <pc:sldMk cId="1143679524" sldId="2263"/>
        </pc:sldMkLst>
        <pc:spChg chg="add mod">
          <ac:chgData name="Hayley Meese-Cherry" userId="088f89de-129b-4450-8eb1-e3707023874a" providerId="ADAL" clId="{7F457F61-A33A-4B0C-A99C-5A2DF35C8830}" dt="2022-03-09T21:08:43.338" v="8613" actId="1582"/>
          <ac:spMkLst>
            <pc:docMk/>
            <pc:sldMk cId="1143679524" sldId="2263"/>
            <ac:spMk id="2" creationId="{ECA8C1DF-C4EB-42CE-900D-9E80D70F8638}"/>
          </ac:spMkLst>
        </pc:spChg>
        <pc:spChg chg="mod">
          <ac:chgData name="Hayley Meese-Cherry" userId="088f89de-129b-4450-8eb1-e3707023874a" providerId="ADAL" clId="{7F457F61-A33A-4B0C-A99C-5A2DF35C8830}" dt="2022-03-09T21:06:58.651" v="8408" actId="20577"/>
          <ac:spMkLst>
            <pc:docMk/>
            <pc:sldMk cId="1143679524" sldId="2263"/>
            <ac:spMk id="3" creationId="{5DCF1E07-7C8D-49E2-8977-ECCD47EA1C1E}"/>
          </ac:spMkLst>
        </pc:spChg>
        <pc:spChg chg="add mod">
          <ac:chgData name="Hayley Meese-Cherry" userId="088f89de-129b-4450-8eb1-e3707023874a" providerId="ADAL" clId="{7F457F61-A33A-4B0C-A99C-5A2DF35C8830}" dt="2022-03-09T22:06:14.692" v="9085" actId="20577"/>
          <ac:spMkLst>
            <pc:docMk/>
            <pc:sldMk cId="1143679524" sldId="2263"/>
            <ac:spMk id="11" creationId="{FDA9F4CC-76E7-480F-8864-AC78609D371B}"/>
          </ac:spMkLst>
        </pc:spChg>
        <pc:spChg chg="add mod">
          <ac:chgData name="Hayley Meese-Cherry" userId="088f89de-129b-4450-8eb1-e3707023874a" providerId="ADAL" clId="{7F457F61-A33A-4B0C-A99C-5A2DF35C8830}" dt="2022-03-09T22:06:31.956" v="9102" actId="1076"/>
          <ac:spMkLst>
            <pc:docMk/>
            <pc:sldMk cId="1143679524" sldId="2263"/>
            <ac:spMk id="15" creationId="{68FA4D56-2FD8-4F0B-8ECB-60739752B36B}"/>
          </ac:spMkLst>
        </pc:spChg>
        <pc:spChg chg="mod">
          <ac:chgData name="Hayley Meese-Cherry" userId="088f89de-129b-4450-8eb1-e3707023874a" providerId="ADAL" clId="{7F457F61-A33A-4B0C-A99C-5A2DF35C8830}" dt="2022-03-09T21:08:28.952" v="8609" actId="1076"/>
          <ac:spMkLst>
            <pc:docMk/>
            <pc:sldMk cId="1143679524" sldId="2263"/>
            <ac:spMk id="18" creationId="{53008EAF-3CEB-499C-A229-28C52E3FDA21}"/>
          </ac:spMkLst>
        </pc:spChg>
        <pc:picChg chg="add mod modCrop">
          <ac:chgData name="Hayley Meese-Cherry" userId="088f89de-129b-4450-8eb1-e3707023874a" providerId="ADAL" clId="{7F457F61-A33A-4B0C-A99C-5A2DF35C8830}" dt="2022-03-09T22:06:24.198" v="9100" actId="1037"/>
          <ac:picMkLst>
            <pc:docMk/>
            <pc:sldMk cId="1143679524" sldId="2263"/>
            <ac:picMk id="6" creationId="{4A879502-2B4C-4111-9D02-C4B51A7E69F6}"/>
          </ac:picMkLst>
        </pc:picChg>
        <pc:picChg chg="add mod modCrop">
          <ac:chgData name="Hayley Meese-Cherry" userId="088f89de-129b-4450-8eb1-e3707023874a" providerId="ADAL" clId="{7F457F61-A33A-4B0C-A99C-5A2DF35C8830}" dt="2022-03-09T22:06:24.198" v="9100" actId="1037"/>
          <ac:picMkLst>
            <pc:docMk/>
            <pc:sldMk cId="1143679524" sldId="2263"/>
            <ac:picMk id="8" creationId="{C22AFD61-5D40-4B9F-AD7B-3C72176B07F0}"/>
          </ac:picMkLst>
        </pc:picChg>
        <pc:picChg chg="del">
          <ac:chgData name="Hayley Meese-Cherry" userId="088f89de-129b-4450-8eb1-e3707023874a" providerId="ADAL" clId="{7F457F61-A33A-4B0C-A99C-5A2DF35C8830}" dt="2022-03-09T21:07:40.242" v="8409" actId="478"/>
          <ac:picMkLst>
            <pc:docMk/>
            <pc:sldMk cId="1143679524" sldId="2263"/>
            <ac:picMk id="10" creationId="{AF4506D0-65C8-49E4-B646-BCFFFEB27A3D}"/>
          </ac:picMkLst>
        </pc:picChg>
        <pc:picChg chg="add mod modCrop">
          <ac:chgData name="Hayley Meese-Cherry" userId="088f89de-129b-4450-8eb1-e3707023874a" providerId="ADAL" clId="{7F457F61-A33A-4B0C-A99C-5A2DF35C8830}" dt="2022-03-09T22:06:24.198" v="9100" actId="1037"/>
          <ac:picMkLst>
            <pc:docMk/>
            <pc:sldMk cId="1143679524" sldId="2263"/>
            <ac:picMk id="12" creationId="{0656EB6A-EF7F-401D-9275-1A7591A3D2D4}"/>
          </ac:picMkLst>
        </pc:picChg>
        <pc:picChg chg="del">
          <ac:chgData name="Hayley Meese-Cherry" userId="088f89de-129b-4450-8eb1-e3707023874a" providerId="ADAL" clId="{7F457F61-A33A-4B0C-A99C-5A2DF35C8830}" dt="2022-03-09T21:07:40.981" v="8410" actId="478"/>
          <ac:picMkLst>
            <pc:docMk/>
            <pc:sldMk cId="1143679524" sldId="2263"/>
            <ac:picMk id="14" creationId="{F3261F5D-FC0F-430A-BEED-F76A08D02C08}"/>
          </ac:picMkLst>
        </pc:picChg>
      </pc:sldChg>
    </pc:docChg>
  </pc:docChgLst>
  <pc:docChgLst>
    <pc:chgData name="Brad Olson" userId="7e56f95b-68d9-455f-81af-d9729abc9e9b" providerId="ADAL" clId="{A524DE3E-55D2-4005-B498-D01A25F2E795}"/>
    <pc:docChg chg="modSld">
      <pc:chgData name="Brad Olson" userId="7e56f95b-68d9-455f-81af-d9729abc9e9b" providerId="ADAL" clId="{A524DE3E-55D2-4005-B498-D01A25F2E795}" dt="2022-07-26T18:15:37.461" v="1" actId="14100"/>
      <pc:docMkLst>
        <pc:docMk/>
      </pc:docMkLst>
      <pc:sldChg chg="modSp mod">
        <pc:chgData name="Brad Olson" userId="7e56f95b-68d9-455f-81af-d9729abc9e9b" providerId="ADAL" clId="{A524DE3E-55D2-4005-B498-D01A25F2E795}" dt="2022-07-26T18:15:37.461" v="1" actId="14100"/>
        <pc:sldMkLst>
          <pc:docMk/>
          <pc:sldMk cId="2011086705" sldId="2258"/>
        </pc:sldMkLst>
        <pc:spChg chg="mod">
          <ac:chgData name="Brad Olson" userId="7e56f95b-68d9-455f-81af-d9729abc9e9b" providerId="ADAL" clId="{A524DE3E-55D2-4005-B498-D01A25F2E795}" dt="2022-07-26T18:15:37.461" v="1" actId="14100"/>
          <ac:spMkLst>
            <pc:docMk/>
            <pc:sldMk cId="2011086705" sldId="2258"/>
            <ac:spMk id="9" creationId="{14A37D3D-324C-4C82-B79B-0EAC460E2761}"/>
          </ac:spMkLst>
        </pc:spChg>
        <pc:cxnChg chg="mod">
          <ac:chgData name="Brad Olson" userId="7e56f95b-68d9-455f-81af-d9729abc9e9b" providerId="ADAL" clId="{A524DE3E-55D2-4005-B498-D01A25F2E795}" dt="2022-07-26T18:15:37.461" v="1" actId="14100"/>
          <ac:cxnSpMkLst>
            <pc:docMk/>
            <pc:sldMk cId="2011086705" sldId="2258"/>
            <ac:cxnSpMk id="11" creationId="{D4210169-6EEF-4196-826F-4E5C9B5D4C94}"/>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986897-EBB0-41FD-AD72-5F3E52D86403}" type="datetimeFigureOut">
              <a:rPr lang="en-US" smtClean="0"/>
              <a:t>7/27/2022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63ED4-95A8-418E-80D6-3F3C03FF2866}" type="slidenum">
              <a:rPr lang="en-US" smtClean="0"/>
              <a:t>‹#›</a:t>
            </a:fld>
            <a:endParaRPr lang="en-US"/>
          </a:p>
        </p:txBody>
      </p:sp>
    </p:spTree>
    <p:extLst>
      <p:ext uri="{BB962C8B-B14F-4D97-AF65-F5344CB8AC3E}">
        <p14:creationId xmlns:p14="http://schemas.microsoft.com/office/powerpoint/2010/main" val="81647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F1CF19-5ECC-4486-AB71-7F8FA5001678}" type="slidenum">
              <a:rPr lang="en-US" smtClean="0"/>
              <a:t>2</a:t>
            </a:fld>
            <a:endParaRPr lang="en-US"/>
          </a:p>
        </p:txBody>
      </p:sp>
    </p:spTree>
    <p:extLst>
      <p:ext uri="{BB962C8B-B14F-4D97-AF65-F5344CB8AC3E}">
        <p14:creationId xmlns:p14="http://schemas.microsoft.com/office/powerpoint/2010/main" val="59511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F1CF19-5ECC-4486-AB71-7F8FA5001678}" type="slidenum">
              <a:rPr lang="en-US" smtClean="0"/>
              <a:t>5</a:t>
            </a:fld>
            <a:endParaRPr lang="en-US"/>
          </a:p>
        </p:txBody>
      </p:sp>
    </p:spTree>
    <p:extLst>
      <p:ext uri="{BB962C8B-B14F-4D97-AF65-F5344CB8AC3E}">
        <p14:creationId xmlns:p14="http://schemas.microsoft.com/office/powerpoint/2010/main" val="226338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92178E-2749-4ED7-9BEF-813C79872518}"/>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CF6DAF2C-2FBA-4F5B-8758-D3A32E1E12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F1821-6857-423E-953D-D054259BA04E}"/>
              </a:ext>
            </a:extLst>
          </p:cNvPr>
          <p:cNvSpPr>
            <a:spLocks noGrp="1"/>
          </p:cNvSpPr>
          <p:nvPr>
            <p:ph type="sldNum" sz="quarter" idx="12"/>
          </p:nvPr>
        </p:nvSpPr>
        <p:spPr/>
        <p:txBody>
          <a:bodyPr/>
          <a:lstStyle/>
          <a:p>
            <a:fld id="{7F7F4E28-4CA2-4712-8E75-511C61770BD0}" type="slidenum">
              <a:rPr lang="en-US" smtClean="0"/>
              <a:t>‹#›</a:t>
            </a:fld>
            <a:endParaRPr lang="en-US"/>
          </a:p>
        </p:txBody>
      </p:sp>
      <p:sp>
        <p:nvSpPr>
          <p:cNvPr id="7" name="Rectangle 6">
            <a:extLst>
              <a:ext uri="{FF2B5EF4-FFF2-40B4-BE49-F238E27FC236}">
                <a16:creationId xmlns:a16="http://schemas.microsoft.com/office/drawing/2014/main" id="{38ED9EF0-2E7F-4676-86BC-79002E5E8DE7}"/>
              </a:ext>
            </a:extLst>
          </p:cNvPr>
          <p:cNvSpPr/>
          <p:nvPr userDrawn="1"/>
        </p:nvSpPr>
        <p:spPr>
          <a:xfrm>
            <a:off x="0" y="0"/>
            <a:ext cx="12192000" cy="1070900"/>
          </a:xfrm>
          <a:prstGeom prst="rect">
            <a:avLst/>
          </a:prstGeom>
          <a:solidFill>
            <a:srgbClr val="1E6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8E995A-2ED4-4A12-9A7F-1058DB5F748E}"/>
              </a:ext>
            </a:extLst>
          </p:cNvPr>
          <p:cNvPicPr>
            <a:picLocks noChangeAspect="1"/>
          </p:cNvPicPr>
          <p:nvPr userDrawn="1"/>
        </p:nvPicPr>
        <p:blipFill>
          <a:blip r:embed="rId2">
            <a:extLst>
              <a:ext uri="{28A0092B-C50C-407E-A947-70E740481C1C}">
                <a14:useLocalDpi xmlns:a14="http://schemas.microsoft.com/office/drawing/2010/main" val="0"/>
              </a:ext>
            </a:extLst>
          </a:blip>
          <a:srcRect t="13868" b="13868"/>
          <a:stretch/>
        </p:blipFill>
        <p:spPr>
          <a:xfrm>
            <a:off x="10903727" y="6000378"/>
            <a:ext cx="1288273" cy="733425"/>
          </a:xfrm>
          <a:prstGeom prst="rect">
            <a:avLst/>
          </a:prstGeom>
        </p:spPr>
      </p:pic>
    </p:spTree>
    <p:extLst>
      <p:ext uri="{BB962C8B-B14F-4D97-AF65-F5344CB8AC3E}">
        <p14:creationId xmlns:p14="http://schemas.microsoft.com/office/powerpoint/2010/main" val="2170951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F75F14-90EB-4627-B854-ECD88D843845}"/>
              </a:ext>
            </a:extLst>
          </p:cNvPr>
          <p:cNvSpPr/>
          <p:nvPr userDrawn="1"/>
        </p:nvSpPr>
        <p:spPr>
          <a:xfrm>
            <a:off x="0" y="0"/>
            <a:ext cx="12192000" cy="1070900"/>
          </a:xfrm>
          <a:prstGeom prst="rect">
            <a:avLst/>
          </a:prstGeom>
          <a:solidFill>
            <a:srgbClr val="1E63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1DC779-72DB-4396-BE22-B36F3EED4600}"/>
              </a:ext>
            </a:extLst>
          </p:cNvPr>
          <p:cNvSpPr>
            <a:spLocks noGrp="1"/>
          </p:cNvSpPr>
          <p:nvPr>
            <p:ph type="title"/>
          </p:nvPr>
        </p:nvSpPr>
        <p:spPr>
          <a:xfrm>
            <a:off x="154619" y="106507"/>
            <a:ext cx="10515600" cy="852281"/>
          </a:xfrm>
        </p:spPr>
        <p:txBody>
          <a:bodyPr/>
          <a:lstStyle>
            <a:lvl1pPr>
              <a:defRPr b="0">
                <a:solidFill>
                  <a:schemeClr val="bg1"/>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9B0A0E2-9C7C-431F-8F2A-8AFF7E8D8F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1C5BC-68C2-442C-9A67-F86FE7AE7E95}"/>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E0AB2C97-838E-45F6-87F3-0A266D6C2A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C754C6-40F4-4821-8C73-A92C5EAE4225}"/>
              </a:ext>
            </a:extLst>
          </p:cNvPr>
          <p:cNvSpPr>
            <a:spLocks noGrp="1"/>
          </p:cNvSpPr>
          <p:nvPr>
            <p:ph type="sldNum" sz="quarter" idx="12"/>
          </p:nvPr>
        </p:nvSpPr>
        <p:spPr/>
        <p:txBody>
          <a:bodyPr/>
          <a:lstStyle/>
          <a:p>
            <a:fld id="{7F7F4E28-4CA2-4712-8E75-511C61770BD0}" type="slidenum">
              <a:rPr lang="en-US" smtClean="0"/>
              <a:t>‹#›</a:t>
            </a:fld>
            <a:endParaRPr lang="en-US"/>
          </a:p>
        </p:txBody>
      </p:sp>
      <p:pic>
        <p:nvPicPr>
          <p:cNvPr id="11" name="Picture 10">
            <a:extLst>
              <a:ext uri="{FF2B5EF4-FFF2-40B4-BE49-F238E27FC236}">
                <a16:creationId xmlns:a16="http://schemas.microsoft.com/office/drawing/2014/main" id="{D0544910-9A96-46B5-8196-9E7E435BA7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2" b="362"/>
          <a:stretch/>
        </p:blipFill>
        <p:spPr>
          <a:xfrm>
            <a:off x="10890865" y="6119714"/>
            <a:ext cx="1265623" cy="720530"/>
          </a:xfrm>
          <a:prstGeom prst="rect">
            <a:avLst/>
          </a:prstGeom>
        </p:spPr>
      </p:pic>
    </p:spTree>
    <p:extLst>
      <p:ext uri="{BB962C8B-B14F-4D97-AF65-F5344CB8AC3E}">
        <p14:creationId xmlns:p14="http://schemas.microsoft.com/office/powerpoint/2010/main" val="336769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C999F-59A0-42D2-823F-CBEE22E82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29E0E2-C047-47DE-9585-996647CCC7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A48659-6E96-438B-A9F2-B6A2D42DFE75}"/>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24301884-D746-4D6A-9262-2E16C13BBF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EB42C4-FC3B-41D9-AEE4-10EB118A1A9A}"/>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3714097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0C3A-2F7E-4316-A405-68D0ABAF0E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F54404-AE60-4E79-8B84-6E445196BB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13D8CA-4357-4DD1-957B-EAF9EEE3CE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1A6395-4E6A-4789-A026-49069685FD83}"/>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6" name="Footer Placeholder 5">
            <a:extLst>
              <a:ext uri="{FF2B5EF4-FFF2-40B4-BE49-F238E27FC236}">
                <a16:creationId xmlns:a16="http://schemas.microsoft.com/office/drawing/2014/main" id="{7549743E-64A5-4631-A356-C723BC2A48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475982-BE3E-4E28-AC55-3F6881D73187}"/>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3099701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89D36-A21A-436E-AC44-9BB561BAC3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50BEF10-1889-4270-8CFD-6D877937A4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6AE91C-FEF7-4F16-96CC-4867D596F1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1CFA84-9444-4966-982C-F0B232B357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307DB9-9BE5-46F4-B5DD-1E9AA7909E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301472-80F2-41B4-9626-7EF774075403}"/>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8" name="Footer Placeholder 7">
            <a:extLst>
              <a:ext uri="{FF2B5EF4-FFF2-40B4-BE49-F238E27FC236}">
                <a16:creationId xmlns:a16="http://schemas.microsoft.com/office/drawing/2014/main" id="{09B4DF73-0278-48A8-BD08-12F6BA13AA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7C62EC-1A9C-4B31-A0F3-58E2F6A23FD2}"/>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3130957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BE96-50C9-40EF-AC83-A14EC89FEA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ED3785-E289-423C-B6DF-509DC7F26946}"/>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4" name="Footer Placeholder 3">
            <a:extLst>
              <a:ext uri="{FF2B5EF4-FFF2-40B4-BE49-F238E27FC236}">
                <a16:creationId xmlns:a16="http://schemas.microsoft.com/office/drawing/2014/main" id="{C4F4A1DD-2626-4F0F-9067-E8DA8032B5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A44B99C-8C03-4BB8-951A-C1959933C58C}"/>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4151125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CF522-B9C8-4F17-B340-4B80E7B2A44C}"/>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3" name="Footer Placeholder 2">
            <a:extLst>
              <a:ext uri="{FF2B5EF4-FFF2-40B4-BE49-F238E27FC236}">
                <a16:creationId xmlns:a16="http://schemas.microsoft.com/office/drawing/2014/main" id="{C576FF42-D644-4370-B27C-5B7263023F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5297CF-9F56-480A-B6A6-830E150F864E}"/>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2474128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106F-2F73-470F-B212-4EEC36C0C6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86F13D-4AD2-4D19-B347-D39700AA85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BFA8FB-4AA5-4E26-9C02-F6CA54691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EEC588-9DB0-4593-8F84-F62FC3383EA3}"/>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6" name="Footer Placeholder 5">
            <a:extLst>
              <a:ext uri="{FF2B5EF4-FFF2-40B4-BE49-F238E27FC236}">
                <a16:creationId xmlns:a16="http://schemas.microsoft.com/office/drawing/2014/main" id="{5CA837CA-83C4-4012-B7F5-6A004556D9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6534F7-23D3-4312-8D1F-D9DDA3716836}"/>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266017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9F6C8-9F76-4308-AA23-63B0EFD95F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462C86-870A-4C3B-9A7D-30C5FA7E8A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81A12A-CB61-411C-9814-6D3AF7FF30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748A3-EB51-4267-B0AE-FC24D76B134C}"/>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6" name="Footer Placeholder 5">
            <a:extLst>
              <a:ext uri="{FF2B5EF4-FFF2-40B4-BE49-F238E27FC236}">
                <a16:creationId xmlns:a16="http://schemas.microsoft.com/office/drawing/2014/main" id="{D156EB6C-23E5-486B-B8B6-AAA2D8F412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A69DF9-25E2-4550-A137-5F5F975F2582}"/>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730035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85E5-5289-48F3-B330-D080ED18F4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0DFA87-8BFD-4B08-BDFE-9046F9011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B176A-9641-4310-8300-1AF8CF974168}"/>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315A1466-C092-4A56-8A3B-0366402BC2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F2030-FD6C-4858-83DE-56F334C5DF25}"/>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377882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1305B1-3B12-424B-AC97-758AF18DBA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882FC3-C147-46CD-BA16-D45F0E39D6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4C4FD-DB62-4469-925C-BAFB37EEE2BC}"/>
              </a:ext>
            </a:extLst>
          </p:cNvPr>
          <p:cNvSpPr>
            <a:spLocks noGrp="1"/>
          </p:cNvSpPr>
          <p:nvPr>
            <p:ph type="dt" sz="half" idx="10"/>
          </p:nvPr>
        </p:nvSpPr>
        <p:spPr/>
        <p:txBody>
          <a:body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7D6D373F-51F1-4C85-A35A-688101FC2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3D097-61CD-42BD-BA0B-F92975AF2CC8}"/>
              </a:ext>
            </a:extLst>
          </p:cNvPr>
          <p:cNvSpPr>
            <a:spLocks noGrp="1"/>
          </p:cNvSpPr>
          <p:nvPr>
            <p:ph type="sldNum" sz="quarter" idx="12"/>
          </p:nvPr>
        </p:nvSpPr>
        <p:spPr/>
        <p:txBody>
          <a:bodyPr/>
          <a:lstStyle/>
          <a:p>
            <a:fld id="{7F7F4E28-4CA2-4712-8E75-511C61770BD0}" type="slidenum">
              <a:rPr lang="en-US" smtClean="0"/>
              <a:t>‹#›</a:t>
            </a:fld>
            <a:endParaRPr lang="en-US"/>
          </a:p>
        </p:txBody>
      </p:sp>
    </p:spTree>
    <p:extLst>
      <p:ext uri="{BB962C8B-B14F-4D97-AF65-F5344CB8AC3E}">
        <p14:creationId xmlns:p14="http://schemas.microsoft.com/office/powerpoint/2010/main" val="855400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808732-C2BA-48E3-8D93-4CA08CF8A6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730281-44A4-4661-B843-B5C0C99D40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D3E945-813D-406E-8E4B-CF0A9D8E3C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0498C-1CD7-4ED5-83EA-47D29A954DEB}" type="datetimeFigureOut">
              <a:rPr lang="en-US" smtClean="0"/>
              <a:t>7/27/2022</a:t>
            </a:fld>
            <a:endParaRPr lang="en-US"/>
          </a:p>
        </p:txBody>
      </p:sp>
      <p:sp>
        <p:nvSpPr>
          <p:cNvPr id="5" name="Footer Placeholder 4">
            <a:extLst>
              <a:ext uri="{FF2B5EF4-FFF2-40B4-BE49-F238E27FC236}">
                <a16:creationId xmlns:a16="http://schemas.microsoft.com/office/drawing/2014/main" id="{DD4D3546-992A-45D9-8CB0-2FEAB11A0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3B28335-646F-467A-B756-46B6741CC9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F4E28-4CA2-4712-8E75-511C61770BD0}" type="slidenum">
              <a:rPr lang="en-US" smtClean="0"/>
              <a:t>‹#›</a:t>
            </a:fld>
            <a:endParaRPr lang="en-US"/>
          </a:p>
        </p:txBody>
      </p:sp>
    </p:spTree>
    <p:extLst>
      <p:ext uri="{BB962C8B-B14F-4D97-AF65-F5344CB8AC3E}">
        <p14:creationId xmlns:p14="http://schemas.microsoft.com/office/powerpoint/2010/main" val="1418517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svg"/><Relationship Id="rId3" Type="http://schemas.openxmlformats.org/officeDocument/2006/relationships/image" Target="../media/image34.png"/><Relationship Id="rId7" Type="http://schemas.openxmlformats.org/officeDocument/2006/relationships/image" Target="../media/image38.sv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 Id="rId1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DBDD1C5-EE37-41F1-BFBD-1E147A03103C}"/>
              </a:ext>
            </a:extLst>
          </p:cNvPr>
          <p:cNvSpPr/>
          <p:nvPr/>
        </p:nvSpPr>
        <p:spPr>
          <a:xfrm>
            <a:off x="0" y="2431036"/>
            <a:ext cx="12192000" cy="1995928"/>
          </a:xfrm>
          <a:prstGeom prst="rect">
            <a:avLst/>
          </a:prstGeom>
          <a:solidFill>
            <a:schemeClr val="bg2"/>
          </a:solidFill>
          <a:ln w="28575">
            <a:solidFill>
              <a:srgbClr val="1E63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E3E50DFF-D21F-4533-A89D-94A308CBAFA2}"/>
              </a:ext>
            </a:extLst>
          </p:cNvPr>
          <p:cNvSpPr txBox="1">
            <a:spLocks/>
          </p:cNvSpPr>
          <p:nvPr/>
        </p:nvSpPr>
        <p:spPr>
          <a:xfrm>
            <a:off x="1971674" y="3017562"/>
            <a:ext cx="7497789" cy="822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2800" b="1">
                <a:solidFill>
                  <a:srgbClr val="1E63C1"/>
                </a:solidFill>
                <a:latin typeface="+mn-lt"/>
                <a:cs typeface="Arial" panose="020B0604020202020204" pitchFamily="34" charset="0"/>
              </a:rPr>
              <a:t>Microsoft Outlook Mobile Application Features</a:t>
            </a:r>
          </a:p>
        </p:txBody>
      </p:sp>
      <p:pic>
        <p:nvPicPr>
          <p:cNvPr id="9" name="Picture 8">
            <a:extLst>
              <a:ext uri="{FF2B5EF4-FFF2-40B4-BE49-F238E27FC236}">
                <a16:creationId xmlns:a16="http://schemas.microsoft.com/office/drawing/2014/main" id="{AB8E995A-2ED4-4A12-9A7F-1058DB5F748E}"/>
              </a:ext>
            </a:extLst>
          </p:cNvPr>
          <p:cNvPicPr>
            <a:picLocks noChangeAspect="1"/>
          </p:cNvPicPr>
          <p:nvPr/>
        </p:nvPicPr>
        <p:blipFill rotWithShape="1">
          <a:blip r:embed="rId2">
            <a:extLst>
              <a:ext uri="{28A0092B-C50C-407E-A947-70E740481C1C}">
                <a14:useLocalDpi xmlns:a14="http://schemas.microsoft.com/office/drawing/2010/main" val="0"/>
              </a:ext>
            </a:extLst>
          </a:blip>
          <a:srcRect t="362" b="362"/>
          <a:stretch/>
        </p:blipFill>
        <p:spPr>
          <a:xfrm>
            <a:off x="9867901" y="5441352"/>
            <a:ext cx="2324099" cy="1323130"/>
          </a:xfrm>
          <a:prstGeom prst="rect">
            <a:avLst/>
          </a:prstGeom>
        </p:spPr>
      </p:pic>
      <p:pic>
        <p:nvPicPr>
          <p:cNvPr id="3" name="Picture 2" descr="Icon&#10;&#10;Description automatically generated">
            <a:extLst>
              <a:ext uri="{FF2B5EF4-FFF2-40B4-BE49-F238E27FC236}">
                <a16:creationId xmlns:a16="http://schemas.microsoft.com/office/drawing/2014/main" id="{E1467393-4FFA-4D79-95B9-0F04F4E4FD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469" y="2550457"/>
            <a:ext cx="1721225" cy="1721225"/>
          </a:xfrm>
          <a:prstGeom prst="rect">
            <a:avLst/>
          </a:prstGeom>
        </p:spPr>
      </p:pic>
    </p:spTree>
    <p:extLst>
      <p:ext uri="{BB962C8B-B14F-4D97-AF65-F5344CB8AC3E}">
        <p14:creationId xmlns:p14="http://schemas.microsoft.com/office/powerpoint/2010/main" val="2281918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3EC42-39F6-4B84-BC01-7699AAE3FCB8}"/>
              </a:ext>
            </a:extLst>
          </p:cNvPr>
          <p:cNvSpPr>
            <a:spLocks noGrp="1"/>
          </p:cNvSpPr>
          <p:nvPr>
            <p:ph idx="1"/>
          </p:nvPr>
        </p:nvSpPr>
        <p:spPr>
          <a:xfrm>
            <a:off x="523602" y="1377013"/>
            <a:ext cx="3657600" cy="4871946"/>
          </a:xfrm>
        </p:spPr>
        <p:txBody>
          <a:bodyPr>
            <a:normAutofit/>
          </a:bodyPr>
          <a:lstStyle/>
          <a:p>
            <a:pPr>
              <a:lnSpc>
                <a:spcPct val="100000"/>
              </a:lnSpc>
              <a:spcBef>
                <a:spcPts val="600"/>
              </a:spcBef>
              <a:buFont typeface="Wingdings" panose="05000000000000000000" pitchFamily="2" charset="2"/>
              <a:buChar char="ü"/>
            </a:pPr>
            <a:r>
              <a:rPr lang="en-US" sz="1800"/>
              <a:t>Getting Started</a:t>
            </a:r>
          </a:p>
          <a:p>
            <a:pPr>
              <a:lnSpc>
                <a:spcPct val="100000"/>
              </a:lnSpc>
              <a:spcBef>
                <a:spcPts val="600"/>
              </a:spcBef>
              <a:buFont typeface="Wingdings" panose="05000000000000000000" pitchFamily="2" charset="2"/>
              <a:buChar char="ü"/>
            </a:pPr>
            <a:r>
              <a:rPr lang="en-US" sz="1800"/>
              <a:t>Adding Your Account</a:t>
            </a:r>
          </a:p>
          <a:p>
            <a:pPr>
              <a:lnSpc>
                <a:spcPct val="100000"/>
              </a:lnSpc>
              <a:spcBef>
                <a:spcPts val="600"/>
              </a:spcBef>
              <a:buFont typeface="Wingdings" panose="05000000000000000000" pitchFamily="2" charset="2"/>
              <a:buChar char="ü"/>
            </a:pPr>
            <a:r>
              <a:rPr lang="en-US" sz="1800"/>
              <a:t>Notifications &amp; Inbox View</a:t>
            </a:r>
          </a:p>
          <a:p>
            <a:pPr>
              <a:lnSpc>
                <a:spcPct val="100000"/>
              </a:lnSpc>
              <a:spcBef>
                <a:spcPts val="600"/>
              </a:spcBef>
              <a:buFont typeface="Wingdings" panose="05000000000000000000" pitchFamily="2" charset="2"/>
              <a:buChar char="ü"/>
            </a:pPr>
            <a:r>
              <a:rPr lang="en-US" sz="1800"/>
              <a:t>Message Views &amp; Actions</a:t>
            </a:r>
            <a:endParaRPr lang="en-US" sz="1600"/>
          </a:p>
          <a:p>
            <a:pPr>
              <a:lnSpc>
                <a:spcPct val="100000"/>
              </a:lnSpc>
              <a:spcBef>
                <a:spcPts val="600"/>
              </a:spcBef>
              <a:buFont typeface="Wingdings" panose="05000000000000000000" pitchFamily="2" charset="2"/>
              <a:buChar char="ü"/>
            </a:pPr>
            <a:r>
              <a:rPr lang="en-US" sz="1800"/>
              <a:t>Calendar Views</a:t>
            </a:r>
          </a:p>
          <a:p>
            <a:pPr>
              <a:lnSpc>
                <a:spcPct val="100000"/>
              </a:lnSpc>
              <a:spcBef>
                <a:spcPts val="600"/>
              </a:spcBef>
              <a:buFont typeface="Wingdings" panose="05000000000000000000" pitchFamily="2" charset="2"/>
              <a:buChar char="ü"/>
            </a:pPr>
            <a:r>
              <a:rPr lang="en-US" sz="1800"/>
              <a:t>Viewing an Event</a:t>
            </a:r>
          </a:p>
          <a:p>
            <a:pPr>
              <a:lnSpc>
                <a:spcPct val="100000"/>
              </a:lnSpc>
              <a:spcBef>
                <a:spcPts val="600"/>
              </a:spcBef>
              <a:buFont typeface="Wingdings" panose="05000000000000000000" pitchFamily="2" charset="2"/>
              <a:buChar char="ü"/>
            </a:pPr>
            <a:r>
              <a:rPr lang="en-US" sz="1800"/>
              <a:t>Scheduling an Event</a:t>
            </a:r>
          </a:p>
          <a:p>
            <a:pPr>
              <a:lnSpc>
                <a:spcPct val="100000"/>
              </a:lnSpc>
              <a:spcBef>
                <a:spcPts val="600"/>
              </a:spcBef>
              <a:buFont typeface="Wingdings" panose="05000000000000000000" pitchFamily="2" charset="2"/>
              <a:buChar char="ü"/>
            </a:pPr>
            <a:r>
              <a:rPr lang="en-US" sz="1800"/>
              <a:t>Settings</a:t>
            </a:r>
          </a:p>
        </p:txBody>
      </p:sp>
      <p:sp>
        <p:nvSpPr>
          <p:cNvPr id="3" name="Title 2">
            <a:extLst>
              <a:ext uri="{FF2B5EF4-FFF2-40B4-BE49-F238E27FC236}">
                <a16:creationId xmlns:a16="http://schemas.microsoft.com/office/drawing/2014/main" id="{6C4E596B-1BCD-46D6-96A7-3255E8379C22}"/>
              </a:ext>
            </a:extLst>
          </p:cNvPr>
          <p:cNvSpPr>
            <a:spLocks noGrp="1"/>
          </p:cNvSpPr>
          <p:nvPr>
            <p:ph type="title"/>
          </p:nvPr>
        </p:nvSpPr>
        <p:spPr/>
        <p:txBody>
          <a:bodyPr/>
          <a:lstStyle/>
          <a:p>
            <a:r>
              <a:rPr lang="en-US"/>
              <a:t>Agenda</a:t>
            </a:r>
          </a:p>
        </p:txBody>
      </p:sp>
    </p:spTree>
    <p:extLst>
      <p:ext uri="{BB962C8B-B14F-4D97-AF65-F5344CB8AC3E}">
        <p14:creationId xmlns:p14="http://schemas.microsoft.com/office/powerpoint/2010/main" val="14519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a:bodyPr>
          <a:lstStyle/>
          <a:p>
            <a:r>
              <a:rPr lang="en-US"/>
              <a:t>Outlook Mobile – Getting Started</a:t>
            </a:r>
          </a:p>
        </p:txBody>
      </p:sp>
      <p:pic>
        <p:nvPicPr>
          <p:cNvPr id="7" name="Picture 6" descr="Text&#10;&#10;Description automatically generated">
            <a:extLst>
              <a:ext uri="{FF2B5EF4-FFF2-40B4-BE49-F238E27FC236}">
                <a16:creationId xmlns:a16="http://schemas.microsoft.com/office/drawing/2014/main" id="{6771EB8D-F389-4085-9766-2F7484642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644" y="1376585"/>
            <a:ext cx="2116667" cy="4572000"/>
          </a:xfrm>
          <a:prstGeom prst="roundRect">
            <a:avLst/>
          </a:prstGeom>
        </p:spPr>
      </p:pic>
      <p:pic>
        <p:nvPicPr>
          <p:cNvPr id="9" name="Picture 8" descr="Text&#10;&#10;Description automatically generated">
            <a:extLst>
              <a:ext uri="{FF2B5EF4-FFF2-40B4-BE49-F238E27FC236}">
                <a16:creationId xmlns:a16="http://schemas.microsoft.com/office/drawing/2014/main" id="{6CFE47DB-3DEF-4B06-B293-0D5BB90F1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5007" y="1376585"/>
            <a:ext cx="2116667" cy="4572000"/>
          </a:xfrm>
          <a:prstGeom prst="roundRect">
            <a:avLst/>
          </a:prstGeom>
        </p:spPr>
      </p:pic>
      <p:sp>
        <p:nvSpPr>
          <p:cNvPr id="4" name="TextBox 3">
            <a:extLst>
              <a:ext uri="{FF2B5EF4-FFF2-40B4-BE49-F238E27FC236}">
                <a16:creationId xmlns:a16="http://schemas.microsoft.com/office/drawing/2014/main" id="{C993E7B6-64D4-4F21-B360-FA7CB837EB95}"/>
              </a:ext>
            </a:extLst>
          </p:cNvPr>
          <p:cNvSpPr txBox="1"/>
          <p:nvPr/>
        </p:nvSpPr>
        <p:spPr>
          <a:xfrm>
            <a:off x="5284323" y="2274838"/>
            <a:ext cx="6512461" cy="2308324"/>
          </a:xfrm>
          <a:prstGeom prst="rect">
            <a:avLst/>
          </a:prstGeom>
          <a:noFill/>
        </p:spPr>
        <p:txBody>
          <a:bodyPr wrap="square" rtlCol="0">
            <a:spAutoFit/>
          </a:bodyPr>
          <a:lstStyle/>
          <a:p>
            <a:r>
              <a:rPr lang="en-US" dirty="0"/>
              <a:t>When accessing any of the Office mobile applications for the first time, you will be prompted with information about privacy. </a:t>
            </a:r>
          </a:p>
          <a:p>
            <a:endParaRPr lang="en-US" dirty="0"/>
          </a:p>
          <a:p>
            <a:r>
              <a:rPr lang="en-US" b="1" dirty="0"/>
              <a:t>Accept </a:t>
            </a:r>
            <a:r>
              <a:rPr lang="en-US" dirty="0"/>
              <a:t>or </a:t>
            </a:r>
            <a:r>
              <a:rPr lang="en-US" b="1" dirty="0"/>
              <a:t>Decline</a:t>
            </a:r>
            <a:r>
              <a:rPr lang="en-US" dirty="0"/>
              <a:t> to share optional data about Office to Microsoft.</a:t>
            </a:r>
          </a:p>
          <a:p>
            <a:endParaRPr lang="en-US" b="1" dirty="0"/>
          </a:p>
          <a:p>
            <a:r>
              <a:rPr lang="en-US" b="1" i="1" dirty="0"/>
              <a:t>Note: </a:t>
            </a:r>
            <a:r>
              <a:rPr lang="en-US" i="1" dirty="0"/>
              <a:t>You will only be prompted with privacy information on the first Office mobile app you set up. Subsequent Office mobile apps will only prompt notification settings during set up . </a:t>
            </a:r>
            <a:endParaRPr lang="en-US" b="1" i="1" dirty="0"/>
          </a:p>
        </p:txBody>
      </p:sp>
    </p:spTree>
    <p:extLst>
      <p:ext uri="{BB962C8B-B14F-4D97-AF65-F5344CB8AC3E}">
        <p14:creationId xmlns:p14="http://schemas.microsoft.com/office/powerpoint/2010/main" val="2973870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a:bodyPr>
          <a:lstStyle/>
          <a:p>
            <a:r>
              <a:rPr lang="en-US"/>
              <a:t>Outlook Mobile – Getting Started</a:t>
            </a:r>
          </a:p>
        </p:txBody>
      </p:sp>
      <p:grpSp>
        <p:nvGrpSpPr>
          <p:cNvPr id="2" name="Group 1">
            <a:extLst>
              <a:ext uri="{FF2B5EF4-FFF2-40B4-BE49-F238E27FC236}">
                <a16:creationId xmlns:a16="http://schemas.microsoft.com/office/drawing/2014/main" id="{28C8A1AA-9D90-4178-A600-CB8A6EC50B4E}"/>
              </a:ext>
            </a:extLst>
          </p:cNvPr>
          <p:cNvGrpSpPr/>
          <p:nvPr/>
        </p:nvGrpSpPr>
        <p:grpSpPr>
          <a:xfrm>
            <a:off x="5632137" y="1327458"/>
            <a:ext cx="6434611" cy="4572000"/>
            <a:chOff x="5585642" y="1328065"/>
            <a:chExt cx="6434611" cy="4572000"/>
          </a:xfrm>
        </p:grpSpPr>
        <p:pic>
          <p:nvPicPr>
            <p:cNvPr id="11" name="Picture 10" descr="Text&#10;&#10;Description automatically generated">
              <a:extLst>
                <a:ext uri="{FF2B5EF4-FFF2-40B4-BE49-F238E27FC236}">
                  <a16:creationId xmlns:a16="http://schemas.microsoft.com/office/drawing/2014/main" id="{13E33E77-A251-45F0-9B8C-72C3BCFDA6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5642" y="1328065"/>
              <a:ext cx="2116667" cy="4572000"/>
            </a:xfrm>
            <a:prstGeom prst="roundRect">
              <a:avLst/>
            </a:prstGeom>
          </p:spPr>
        </p:pic>
        <p:pic>
          <p:nvPicPr>
            <p:cNvPr id="13" name="Picture 12" descr="Graphical user interface, diagram, application&#10;&#10;Description automatically generated">
              <a:extLst>
                <a:ext uri="{FF2B5EF4-FFF2-40B4-BE49-F238E27FC236}">
                  <a16:creationId xmlns:a16="http://schemas.microsoft.com/office/drawing/2014/main" id="{B59D6F59-0C5A-476B-8AE0-4751B4CBDF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614" y="1328065"/>
              <a:ext cx="2116667" cy="4572000"/>
            </a:xfrm>
            <a:prstGeom prst="roundRect">
              <a:avLst/>
            </a:prstGeom>
          </p:spPr>
        </p:pic>
        <p:pic>
          <p:nvPicPr>
            <p:cNvPr id="15" name="Picture 14" descr="Graphical user interface, application&#10;&#10;Description automatically generated">
              <a:extLst>
                <a:ext uri="{FF2B5EF4-FFF2-40B4-BE49-F238E27FC236}">
                  <a16:creationId xmlns:a16="http://schemas.microsoft.com/office/drawing/2014/main" id="{6277BA2D-A66A-4F2C-966D-4D61581BA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3586" y="1328065"/>
              <a:ext cx="2116667" cy="4572000"/>
            </a:xfrm>
            <a:prstGeom prst="roundRect">
              <a:avLst/>
            </a:prstGeom>
          </p:spPr>
        </p:pic>
      </p:grpSp>
      <p:sp>
        <p:nvSpPr>
          <p:cNvPr id="7" name="TextBox 6">
            <a:extLst>
              <a:ext uri="{FF2B5EF4-FFF2-40B4-BE49-F238E27FC236}">
                <a16:creationId xmlns:a16="http://schemas.microsoft.com/office/drawing/2014/main" id="{89FB5F98-9FE6-405E-815F-EA04D5970F34}"/>
              </a:ext>
            </a:extLst>
          </p:cNvPr>
          <p:cNvSpPr txBox="1"/>
          <p:nvPr/>
        </p:nvSpPr>
        <p:spPr>
          <a:xfrm>
            <a:off x="513001" y="2043797"/>
            <a:ext cx="4919857" cy="3139321"/>
          </a:xfrm>
          <a:prstGeom prst="rect">
            <a:avLst/>
          </a:prstGeom>
          <a:noFill/>
        </p:spPr>
        <p:txBody>
          <a:bodyPr wrap="square" rtlCol="0">
            <a:spAutoFit/>
          </a:bodyPr>
          <a:lstStyle/>
          <a:p>
            <a:r>
              <a:rPr lang="en-US"/>
              <a:t>If you </a:t>
            </a:r>
            <a:r>
              <a:rPr lang="en-US" b="1"/>
              <a:t>decline</a:t>
            </a:r>
            <a:r>
              <a:rPr lang="en-US"/>
              <a:t> to share optional data, additional information is provided about the default level of diagnostic data that is collected. A link to </a:t>
            </a:r>
            <a:r>
              <a:rPr lang="en-US" b="1"/>
              <a:t>open your Privacy Preferences</a:t>
            </a:r>
            <a:r>
              <a:rPr lang="en-US"/>
              <a:t> will be available to adjust these settings. </a:t>
            </a:r>
          </a:p>
          <a:p>
            <a:endParaRPr lang="en-US"/>
          </a:p>
          <a:p>
            <a:r>
              <a:rPr lang="en-US" b="1" i="1"/>
              <a:t>Reminder: Privacy Preferences</a:t>
            </a:r>
            <a:r>
              <a:rPr lang="en-US" i="1"/>
              <a:t> are set at the account level, not per app. </a:t>
            </a:r>
            <a:endParaRPr lang="en-US" b="1" i="1"/>
          </a:p>
          <a:p>
            <a:endParaRPr lang="en-US" b="1"/>
          </a:p>
          <a:p>
            <a:r>
              <a:rPr lang="en-US" b="1"/>
              <a:t>Turn On</a:t>
            </a:r>
            <a:r>
              <a:rPr lang="en-US"/>
              <a:t> notifications or select </a:t>
            </a:r>
            <a:r>
              <a:rPr lang="en-US" b="1"/>
              <a:t>Not Now </a:t>
            </a:r>
            <a:r>
              <a:rPr lang="en-US"/>
              <a:t>if you prefer to keep notifications disabled.</a:t>
            </a:r>
          </a:p>
        </p:txBody>
      </p:sp>
    </p:spTree>
    <p:extLst>
      <p:ext uri="{BB962C8B-B14F-4D97-AF65-F5344CB8AC3E}">
        <p14:creationId xmlns:p14="http://schemas.microsoft.com/office/powerpoint/2010/main" val="1957741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a:bodyPr>
          <a:lstStyle/>
          <a:p>
            <a:r>
              <a:rPr lang="en-US" sz="4000"/>
              <a:t>Outlook Mobile – Adding Your Account</a:t>
            </a:r>
          </a:p>
        </p:txBody>
      </p:sp>
      <p:sp>
        <p:nvSpPr>
          <p:cNvPr id="13" name="TextBox 12">
            <a:extLst>
              <a:ext uri="{FF2B5EF4-FFF2-40B4-BE49-F238E27FC236}">
                <a16:creationId xmlns:a16="http://schemas.microsoft.com/office/drawing/2014/main" id="{80207788-009C-4931-806E-33F427F71DE2}"/>
              </a:ext>
            </a:extLst>
          </p:cNvPr>
          <p:cNvSpPr txBox="1"/>
          <p:nvPr/>
        </p:nvSpPr>
        <p:spPr>
          <a:xfrm>
            <a:off x="345437" y="1213999"/>
            <a:ext cx="1558553" cy="4801314"/>
          </a:xfrm>
          <a:prstGeom prst="rect">
            <a:avLst/>
          </a:prstGeom>
          <a:noFill/>
        </p:spPr>
        <p:txBody>
          <a:bodyPr wrap="square" rtlCol="0">
            <a:spAutoFit/>
          </a:bodyPr>
          <a:lstStyle/>
          <a:p>
            <a:pPr algn="r"/>
            <a:r>
              <a:rPr lang="en-US"/>
              <a:t>If you are logged into your M365 account on any other device, Outlook will populate this account for you to sign in.  Click </a:t>
            </a:r>
            <a:r>
              <a:rPr lang="en-US" b="1"/>
              <a:t>Add Account</a:t>
            </a:r>
            <a:r>
              <a:rPr lang="en-US"/>
              <a:t> to do this.  If this is not an account you want to add, select </a:t>
            </a:r>
            <a:r>
              <a:rPr lang="en-US" b="1"/>
              <a:t>Skip</a:t>
            </a:r>
            <a:r>
              <a:rPr lang="en-US"/>
              <a:t>.</a:t>
            </a:r>
          </a:p>
        </p:txBody>
      </p:sp>
      <p:sp>
        <p:nvSpPr>
          <p:cNvPr id="25" name="TextBox 24">
            <a:extLst>
              <a:ext uri="{FF2B5EF4-FFF2-40B4-BE49-F238E27FC236}">
                <a16:creationId xmlns:a16="http://schemas.microsoft.com/office/drawing/2014/main" id="{2F04830A-2B90-4998-9C7B-80CB04839C27}"/>
              </a:ext>
            </a:extLst>
          </p:cNvPr>
          <p:cNvSpPr txBox="1"/>
          <p:nvPr/>
        </p:nvSpPr>
        <p:spPr>
          <a:xfrm>
            <a:off x="10356381" y="2183495"/>
            <a:ext cx="1636960" cy="2862322"/>
          </a:xfrm>
          <a:prstGeom prst="rect">
            <a:avLst/>
          </a:prstGeom>
          <a:noFill/>
        </p:spPr>
        <p:txBody>
          <a:bodyPr wrap="square" rtlCol="0">
            <a:spAutoFit/>
          </a:bodyPr>
          <a:lstStyle/>
          <a:p>
            <a:r>
              <a:rPr lang="en-US"/>
              <a:t>If you </a:t>
            </a:r>
            <a:r>
              <a:rPr lang="en-US" b="1"/>
              <a:t>Skip</a:t>
            </a:r>
            <a:r>
              <a:rPr lang="en-US"/>
              <a:t> on the first screen, you will be prompted to add other accounts.  Enter the email address and follow the prompts.</a:t>
            </a:r>
          </a:p>
        </p:txBody>
      </p:sp>
      <p:pic>
        <p:nvPicPr>
          <p:cNvPr id="12" name="Picture 11" descr="Background pattern&#10;&#10;Description automatically generated with low confidence">
            <a:extLst>
              <a:ext uri="{FF2B5EF4-FFF2-40B4-BE49-F238E27FC236}">
                <a16:creationId xmlns:a16="http://schemas.microsoft.com/office/drawing/2014/main" id="{CBC9C207-24A8-4786-9BA2-40EFB6F52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095" y="1246093"/>
            <a:ext cx="2204350" cy="4769224"/>
          </a:xfrm>
          <a:prstGeom prst="rect">
            <a:avLst/>
          </a:prstGeom>
          <a:ln>
            <a:solidFill>
              <a:schemeClr val="bg2">
                <a:lumMod val="50000"/>
              </a:schemeClr>
            </a:solidFill>
          </a:ln>
        </p:spPr>
      </p:pic>
      <p:pic>
        <p:nvPicPr>
          <p:cNvPr id="15" name="Picture 14" descr="Graphical user interface, text, application&#10;&#10;Description automatically generated">
            <a:extLst>
              <a:ext uri="{FF2B5EF4-FFF2-40B4-BE49-F238E27FC236}">
                <a16:creationId xmlns:a16="http://schemas.microsoft.com/office/drawing/2014/main" id="{6AA65BA2-9D48-4FE6-8A6C-F4B72EFB8C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0555" y="1246093"/>
            <a:ext cx="2204348" cy="4769220"/>
          </a:xfrm>
          <a:prstGeom prst="rect">
            <a:avLst/>
          </a:prstGeom>
          <a:ln>
            <a:solidFill>
              <a:schemeClr val="bg2">
                <a:lumMod val="50000"/>
              </a:schemeClr>
            </a:solidFill>
          </a:ln>
        </p:spPr>
      </p:pic>
      <p:pic>
        <p:nvPicPr>
          <p:cNvPr id="23" name="Picture 22" descr="Graphical user interface, text, application&#10;&#10;Description automatically generated">
            <a:extLst>
              <a:ext uri="{FF2B5EF4-FFF2-40B4-BE49-F238E27FC236}">
                <a16:creationId xmlns:a16="http://schemas.microsoft.com/office/drawing/2014/main" id="{9200C7F7-B3B6-4464-B211-53F135D624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3826" y="1255058"/>
            <a:ext cx="2204348" cy="4769224"/>
          </a:xfrm>
          <a:prstGeom prst="rect">
            <a:avLst/>
          </a:prstGeom>
          <a:ln>
            <a:solidFill>
              <a:schemeClr val="bg2">
                <a:lumMod val="50000"/>
              </a:schemeClr>
            </a:solidFill>
          </a:ln>
        </p:spPr>
      </p:pic>
      <p:sp>
        <p:nvSpPr>
          <p:cNvPr id="24" name="TextBox 23">
            <a:extLst>
              <a:ext uri="{FF2B5EF4-FFF2-40B4-BE49-F238E27FC236}">
                <a16:creationId xmlns:a16="http://schemas.microsoft.com/office/drawing/2014/main" id="{A8CAC23E-3A15-46C0-A575-0A384217289E}"/>
              </a:ext>
            </a:extLst>
          </p:cNvPr>
          <p:cNvSpPr txBox="1"/>
          <p:nvPr/>
        </p:nvSpPr>
        <p:spPr>
          <a:xfrm>
            <a:off x="3135789" y="6105162"/>
            <a:ext cx="5482882" cy="646331"/>
          </a:xfrm>
          <a:prstGeom prst="rect">
            <a:avLst/>
          </a:prstGeom>
          <a:noFill/>
        </p:spPr>
        <p:txBody>
          <a:bodyPr wrap="square" rtlCol="0">
            <a:spAutoFit/>
          </a:bodyPr>
          <a:lstStyle/>
          <a:p>
            <a:r>
              <a:rPr lang="en-US"/>
              <a:t>If required, your device may prompt you for additional authentication, such as with Microsoft Authenticator.</a:t>
            </a:r>
          </a:p>
        </p:txBody>
      </p:sp>
    </p:spTree>
    <p:extLst>
      <p:ext uri="{BB962C8B-B14F-4D97-AF65-F5344CB8AC3E}">
        <p14:creationId xmlns:p14="http://schemas.microsoft.com/office/powerpoint/2010/main" val="223537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fontScale="90000"/>
          </a:bodyPr>
          <a:lstStyle/>
          <a:p>
            <a:r>
              <a:rPr lang="en-US"/>
              <a:t>Outlook Mobile – Notification and Inbox View</a:t>
            </a:r>
          </a:p>
        </p:txBody>
      </p:sp>
      <p:sp>
        <p:nvSpPr>
          <p:cNvPr id="8" name="TextBox 7">
            <a:extLst>
              <a:ext uri="{FF2B5EF4-FFF2-40B4-BE49-F238E27FC236}">
                <a16:creationId xmlns:a16="http://schemas.microsoft.com/office/drawing/2014/main" id="{08288BD9-1149-457E-9128-5EDDC44ACFF0}"/>
              </a:ext>
            </a:extLst>
          </p:cNvPr>
          <p:cNvSpPr txBox="1"/>
          <p:nvPr/>
        </p:nvSpPr>
        <p:spPr>
          <a:xfrm>
            <a:off x="165472" y="1189522"/>
            <a:ext cx="3168763" cy="1200329"/>
          </a:xfrm>
          <a:prstGeom prst="rect">
            <a:avLst/>
          </a:prstGeom>
          <a:noFill/>
        </p:spPr>
        <p:txBody>
          <a:bodyPr wrap="square" rtlCol="0">
            <a:spAutoFit/>
          </a:bodyPr>
          <a:lstStyle/>
          <a:p>
            <a:r>
              <a:rPr lang="en-US"/>
              <a:t>When you have set up your account, Outlook will prompt you for permissions to enable and sent notifications.</a:t>
            </a:r>
          </a:p>
        </p:txBody>
      </p:sp>
      <p:sp>
        <p:nvSpPr>
          <p:cNvPr id="13" name="TextBox 12">
            <a:extLst>
              <a:ext uri="{FF2B5EF4-FFF2-40B4-BE49-F238E27FC236}">
                <a16:creationId xmlns:a16="http://schemas.microsoft.com/office/drawing/2014/main" id="{3B354624-119A-4F7A-AE1F-0AAA9B25C684}"/>
              </a:ext>
            </a:extLst>
          </p:cNvPr>
          <p:cNvSpPr txBox="1"/>
          <p:nvPr/>
        </p:nvSpPr>
        <p:spPr>
          <a:xfrm>
            <a:off x="6049468" y="1313042"/>
            <a:ext cx="5977060" cy="1200329"/>
          </a:xfrm>
          <a:prstGeom prst="rect">
            <a:avLst/>
          </a:prstGeom>
          <a:noFill/>
        </p:spPr>
        <p:txBody>
          <a:bodyPr wrap="square" rtlCol="0">
            <a:spAutoFit/>
          </a:bodyPr>
          <a:lstStyle/>
          <a:p>
            <a:r>
              <a:rPr lang="en-US"/>
              <a:t>Just like in your desktop app, you may turn on your Focused mailbox and move back and forth.</a:t>
            </a:r>
          </a:p>
          <a:p>
            <a:r>
              <a:rPr lang="en-US" b="1"/>
              <a:t>Focused</a:t>
            </a:r>
            <a:r>
              <a:rPr lang="en-US"/>
              <a:t> shows you mail most likely to be important to you</a:t>
            </a:r>
          </a:p>
          <a:p>
            <a:r>
              <a:rPr lang="en-US" b="1"/>
              <a:t>Other</a:t>
            </a:r>
            <a:r>
              <a:rPr lang="en-US"/>
              <a:t> is mail you are less likely to read</a:t>
            </a:r>
            <a:endParaRPr lang="en-US" b="1"/>
          </a:p>
        </p:txBody>
      </p:sp>
      <p:pic>
        <p:nvPicPr>
          <p:cNvPr id="24" name="Picture 23" descr="Graphical user interface, text, application, Teams&#10;&#10;Description automatically generated">
            <a:extLst>
              <a:ext uri="{FF2B5EF4-FFF2-40B4-BE49-F238E27FC236}">
                <a16:creationId xmlns:a16="http://schemas.microsoft.com/office/drawing/2014/main" id="{7DC16D5C-7F34-415A-A780-64473E568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380" y="1313042"/>
            <a:ext cx="1825592" cy="3949763"/>
          </a:xfrm>
          <a:prstGeom prst="rect">
            <a:avLst/>
          </a:prstGeom>
          <a:ln>
            <a:solidFill>
              <a:schemeClr val="bg2">
                <a:lumMod val="50000"/>
              </a:schemeClr>
            </a:solidFill>
          </a:ln>
        </p:spPr>
      </p:pic>
      <p:sp>
        <p:nvSpPr>
          <p:cNvPr id="18" name="Rectangle 17">
            <a:extLst>
              <a:ext uri="{FF2B5EF4-FFF2-40B4-BE49-F238E27FC236}">
                <a16:creationId xmlns:a16="http://schemas.microsoft.com/office/drawing/2014/main" id="{6BF87C5D-9844-463D-B04D-88964FC1B2DF}"/>
              </a:ext>
            </a:extLst>
          </p:cNvPr>
          <p:cNvSpPr/>
          <p:nvPr/>
        </p:nvSpPr>
        <p:spPr>
          <a:xfrm>
            <a:off x="3404380" y="1646488"/>
            <a:ext cx="710420" cy="2536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Graphical user interface, text, application&#10;&#10;Description automatically generated">
            <a:extLst>
              <a:ext uri="{FF2B5EF4-FFF2-40B4-BE49-F238E27FC236}">
                <a16:creationId xmlns:a16="http://schemas.microsoft.com/office/drawing/2014/main" id="{23026B19-17BD-4F53-9871-2F1659332B82}"/>
              </a:ext>
            </a:extLst>
          </p:cNvPr>
          <p:cNvPicPr>
            <a:picLocks noChangeAspect="1"/>
          </p:cNvPicPr>
          <p:nvPr/>
        </p:nvPicPr>
        <p:blipFill rotWithShape="1">
          <a:blip r:embed="rId3">
            <a:extLst>
              <a:ext uri="{28A0092B-C50C-407E-A947-70E740481C1C}">
                <a14:useLocalDpi xmlns:a14="http://schemas.microsoft.com/office/drawing/2010/main" val="0"/>
              </a:ext>
            </a:extLst>
          </a:blip>
          <a:srcRect l="18492" t="41261" r="18335" b="39974"/>
          <a:stretch/>
        </p:blipFill>
        <p:spPr>
          <a:xfrm>
            <a:off x="560451" y="2477647"/>
            <a:ext cx="1717590" cy="1103871"/>
          </a:xfrm>
          <a:prstGeom prst="rect">
            <a:avLst/>
          </a:prstGeom>
          <a:ln>
            <a:solidFill>
              <a:schemeClr val="bg2">
                <a:lumMod val="50000"/>
              </a:schemeClr>
            </a:solidFill>
          </a:ln>
        </p:spPr>
      </p:pic>
      <p:pic>
        <p:nvPicPr>
          <p:cNvPr id="20" name="Picture 19" descr="Graphical user interface, text, application&#10;&#10;Description automatically generated">
            <a:extLst>
              <a:ext uri="{FF2B5EF4-FFF2-40B4-BE49-F238E27FC236}">
                <a16:creationId xmlns:a16="http://schemas.microsoft.com/office/drawing/2014/main" id="{2D1209E2-FD51-47E8-AC3B-299D14CD90E8}"/>
              </a:ext>
            </a:extLst>
          </p:cNvPr>
          <p:cNvPicPr>
            <a:picLocks noChangeAspect="1"/>
          </p:cNvPicPr>
          <p:nvPr/>
        </p:nvPicPr>
        <p:blipFill rotWithShape="1">
          <a:blip r:embed="rId4">
            <a:extLst>
              <a:ext uri="{28A0092B-C50C-407E-A947-70E740481C1C}">
                <a14:useLocalDpi xmlns:a14="http://schemas.microsoft.com/office/drawing/2010/main" val="0"/>
              </a:ext>
            </a:extLst>
          </a:blip>
          <a:srcRect l="17985" t="41000" r="17975" b="39753"/>
          <a:stretch/>
        </p:blipFill>
        <p:spPr>
          <a:xfrm>
            <a:off x="560451" y="3734223"/>
            <a:ext cx="1717590" cy="1116847"/>
          </a:xfrm>
          <a:prstGeom prst="rect">
            <a:avLst/>
          </a:prstGeom>
          <a:ln>
            <a:solidFill>
              <a:schemeClr val="bg2">
                <a:lumMod val="50000"/>
              </a:schemeClr>
            </a:solidFill>
          </a:ln>
        </p:spPr>
      </p:pic>
      <p:sp>
        <p:nvSpPr>
          <p:cNvPr id="29" name="Rectangle 28">
            <a:extLst>
              <a:ext uri="{FF2B5EF4-FFF2-40B4-BE49-F238E27FC236}">
                <a16:creationId xmlns:a16="http://schemas.microsoft.com/office/drawing/2014/main" id="{AFD101A1-A2FF-4DEC-B4F3-303A814BE269}"/>
              </a:ext>
            </a:extLst>
          </p:cNvPr>
          <p:cNvSpPr/>
          <p:nvPr/>
        </p:nvSpPr>
        <p:spPr>
          <a:xfrm>
            <a:off x="3759590" y="2093701"/>
            <a:ext cx="1183885" cy="2678324"/>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Graphical user interface, text, application, Teams&#10;&#10;Description automatically generated">
            <a:extLst>
              <a:ext uri="{FF2B5EF4-FFF2-40B4-BE49-F238E27FC236}">
                <a16:creationId xmlns:a16="http://schemas.microsoft.com/office/drawing/2014/main" id="{CB94B0D5-D5BB-46A5-98DC-53DAEF3D61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6324" y="2121627"/>
            <a:ext cx="1825593" cy="3949765"/>
          </a:xfrm>
          <a:prstGeom prst="rect">
            <a:avLst/>
          </a:prstGeom>
          <a:ln>
            <a:solidFill>
              <a:schemeClr val="bg2">
                <a:lumMod val="50000"/>
              </a:schemeClr>
            </a:solidFill>
          </a:ln>
        </p:spPr>
      </p:pic>
      <p:sp>
        <p:nvSpPr>
          <p:cNvPr id="30" name="Rectangle 29">
            <a:extLst>
              <a:ext uri="{FF2B5EF4-FFF2-40B4-BE49-F238E27FC236}">
                <a16:creationId xmlns:a16="http://schemas.microsoft.com/office/drawing/2014/main" id="{E0C4B97C-B1AC-4A23-A48D-AA7CFC85A602}"/>
              </a:ext>
            </a:extLst>
          </p:cNvPr>
          <p:cNvSpPr/>
          <p:nvPr/>
        </p:nvSpPr>
        <p:spPr>
          <a:xfrm>
            <a:off x="4407955" y="2830663"/>
            <a:ext cx="1177227" cy="2504896"/>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927ACD1-4BDE-4C73-9BB3-178BE2B6B346}"/>
              </a:ext>
            </a:extLst>
          </p:cNvPr>
          <p:cNvSpPr/>
          <p:nvPr/>
        </p:nvSpPr>
        <p:spPr>
          <a:xfrm>
            <a:off x="3987698" y="2477647"/>
            <a:ext cx="710420" cy="2536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F87CAD9C-3938-4855-80AE-93D35E7B59DE}"/>
              </a:ext>
            </a:extLst>
          </p:cNvPr>
          <p:cNvCxnSpPr>
            <a:cxnSpLocks/>
            <a:stCxn id="18" idx="3"/>
          </p:cNvCxnSpPr>
          <p:nvPr/>
        </p:nvCxnSpPr>
        <p:spPr>
          <a:xfrm flipV="1">
            <a:off x="4114800" y="1772529"/>
            <a:ext cx="1934308" cy="79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39" name="Picture 38" descr="Graphical user interface, text, application&#10;&#10;Description automatically generated">
            <a:extLst>
              <a:ext uri="{FF2B5EF4-FFF2-40B4-BE49-F238E27FC236}">
                <a16:creationId xmlns:a16="http://schemas.microsoft.com/office/drawing/2014/main" id="{CC8E3F1A-693B-4D60-A8D5-40BA6BD5EA71}"/>
              </a:ext>
            </a:extLst>
          </p:cNvPr>
          <p:cNvPicPr>
            <a:picLocks noChangeAspect="1"/>
          </p:cNvPicPr>
          <p:nvPr/>
        </p:nvPicPr>
        <p:blipFill rotWithShape="1">
          <a:blip r:embed="rId6">
            <a:extLst>
              <a:ext uri="{28A0092B-C50C-407E-A947-70E740481C1C}">
                <a14:useLocalDpi xmlns:a14="http://schemas.microsoft.com/office/drawing/2010/main" val="0"/>
              </a:ext>
            </a:extLst>
          </a:blip>
          <a:srcRect b="58030"/>
          <a:stretch/>
        </p:blipFill>
        <p:spPr>
          <a:xfrm>
            <a:off x="8000664" y="3971675"/>
            <a:ext cx="2669555" cy="2424045"/>
          </a:xfrm>
          <a:prstGeom prst="rect">
            <a:avLst/>
          </a:prstGeom>
          <a:ln>
            <a:solidFill>
              <a:schemeClr val="bg2">
                <a:lumMod val="50000"/>
              </a:schemeClr>
            </a:solidFill>
          </a:ln>
        </p:spPr>
      </p:pic>
      <p:sp>
        <p:nvSpPr>
          <p:cNvPr id="40" name="TextBox 39">
            <a:extLst>
              <a:ext uri="{FF2B5EF4-FFF2-40B4-BE49-F238E27FC236}">
                <a16:creationId xmlns:a16="http://schemas.microsoft.com/office/drawing/2014/main" id="{34ABE447-2CED-42E4-B5B7-D49F11908243}"/>
              </a:ext>
            </a:extLst>
          </p:cNvPr>
          <p:cNvSpPr txBox="1"/>
          <p:nvPr/>
        </p:nvSpPr>
        <p:spPr>
          <a:xfrm>
            <a:off x="7540050" y="2731312"/>
            <a:ext cx="4187111" cy="1200329"/>
          </a:xfrm>
          <a:prstGeom prst="rect">
            <a:avLst/>
          </a:prstGeom>
          <a:noFill/>
        </p:spPr>
        <p:txBody>
          <a:bodyPr wrap="square" rtlCol="0">
            <a:spAutoFit/>
          </a:bodyPr>
          <a:lstStyle/>
          <a:p>
            <a:r>
              <a:rPr lang="en-US"/>
              <a:t>At the top of any view of your mailbox, you may select Filter to sort emails by Unread, Flagged, Pinned, or messages with attachments or @mentions</a:t>
            </a:r>
            <a:endParaRPr lang="en-US" b="1"/>
          </a:p>
        </p:txBody>
      </p:sp>
      <p:sp>
        <p:nvSpPr>
          <p:cNvPr id="41" name="Rectangle 40">
            <a:extLst>
              <a:ext uri="{FF2B5EF4-FFF2-40B4-BE49-F238E27FC236}">
                <a16:creationId xmlns:a16="http://schemas.microsoft.com/office/drawing/2014/main" id="{28BF8DF8-1F8A-424F-8479-BA3B4572F83C}"/>
              </a:ext>
            </a:extLst>
          </p:cNvPr>
          <p:cNvSpPr/>
          <p:nvPr/>
        </p:nvSpPr>
        <p:spPr>
          <a:xfrm>
            <a:off x="3996324" y="5722292"/>
            <a:ext cx="1825592" cy="34910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F5D1233-C525-49A1-AD31-38992689331A}"/>
              </a:ext>
            </a:extLst>
          </p:cNvPr>
          <p:cNvSpPr txBox="1"/>
          <p:nvPr/>
        </p:nvSpPr>
        <p:spPr>
          <a:xfrm>
            <a:off x="1844366" y="6150092"/>
            <a:ext cx="5318434" cy="646331"/>
          </a:xfrm>
          <a:prstGeom prst="rect">
            <a:avLst/>
          </a:prstGeom>
          <a:noFill/>
        </p:spPr>
        <p:txBody>
          <a:bodyPr wrap="square" rtlCol="0">
            <a:spAutoFit/>
          </a:bodyPr>
          <a:lstStyle/>
          <a:p>
            <a:r>
              <a:rPr lang="en-US"/>
              <a:t>In the bottom tray, you can move between mail, search, and calendar features within the mobile app.</a:t>
            </a:r>
            <a:endParaRPr lang="en-US" b="1"/>
          </a:p>
        </p:txBody>
      </p:sp>
      <p:sp>
        <p:nvSpPr>
          <p:cNvPr id="19" name="Rectangle 18">
            <a:extLst>
              <a:ext uri="{FF2B5EF4-FFF2-40B4-BE49-F238E27FC236}">
                <a16:creationId xmlns:a16="http://schemas.microsoft.com/office/drawing/2014/main" id="{232B78B4-DA77-4D71-B3CF-B9C59A7E3BA0}"/>
              </a:ext>
            </a:extLst>
          </p:cNvPr>
          <p:cNvSpPr/>
          <p:nvPr/>
        </p:nvSpPr>
        <p:spPr>
          <a:xfrm>
            <a:off x="5461000" y="5335559"/>
            <a:ext cx="361076" cy="389792"/>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42817D5-B96B-421B-B4AE-8DBCC0645A26}"/>
              </a:ext>
            </a:extLst>
          </p:cNvPr>
          <p:cNvSpPr txBox="1"/>
          <p:nvPr/>
        </p:nvSpPr>
        <p:spPr>
          <a:xfrm>
            <a:off x="5886926" y="5083293"/>
            <a:ext cx="2113578" cy="923330"/>
          </a:xfrm>
          <a:prstGeom prst="rect">
            <a:avLst/>
          </a:prstGeom>
          <a:noFill/>
        </p:spPr>
        <p:txBody>
          <a:bodyPr wrap="square" rtlCol="0">
            <a:spAutoFit/>
          </a:bodyPr>
          <a:lstStyle/>
          <a:p>
            <a:r>
              <a:rPr lang="en-US"/>
              <a:t>Click the + blue bubble to compose a new message</a:t>
            </a:r>
          </a:p>
        </p:txBody>
      </p:sp>
    </p:spTree>
    <p:extLst>
      <p:ext uri="{BB962C8B-B14F-4D97-AF65-F5344CB8AC3E}">
        <p14:creationId xmlns:p14="http://schemas.microsoft.com/office/powerpoint/2010/main" val="65137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fontScale="90000"/>
          </a:bodyPr>
          <a:lstStyle/>
          <a:p>
            <a:r>
              <a:rPr lang="en-US"/>
              <a:t>Outlook Mobile – Message Views &amp; Actions</a:t>
            </a:r>
          </a:p>
        </p:txBody>
      </p:sp>
      <p:sp>
        <p:nvSpPr>
          <p:cNvPr id="8" name="TextBox 7">
            <a:extLst>
              <a:ext uri="{FF2B5EF4-FFF2-40B4-BE49-F238E27FC236}">
                <a16:creationId xmlns:a16="http://schemas.microsoft.com/office/drawing/2014/main" id="{08288BD9-1149-457E-9128-5EDDC44ACFF0}"/>
              </a:ext>
            </a:extLst>
          </p:cNvPr>
          <p:cNvSpPr txBox="1"/>
          <p:nvPr/>
        </p:nvSpPr>
        <p:spPr>
          <a:xfrm>
            <a:off x="87944" y="1136621"/>
            <a:ext cx="4626931" cy="923330"/>
          </a:xfrm>
          <a:prstGeom prst="rect">
            <a:avLst/>
          </a:prstGeom>
          <a:noFill/>
        </p:spPr>
        <p:txBody>
          <a:bodyPr wrap="square" rtlCol="0">
            <a:spAutoFit/>
          </a:bodyPr>
          <a:lstStyle/>
          <a:p>
            <a:r>
              <a:rPr lang="en-US"/>
              <a:t>To read a message, click on it in your inbox.  Here you will see all related messages within a thread.  Scroll down to see older messages.</a:t>
            </a:r>
          </a:p>
        </p:txBody>
      </p:sp>
      <p:sp>
        <p:nvSpPr>
          <p:cNvPr id="13" name="TextBox 12">
            <a:extLst>
              <a:ext uri="{FF2B5EF4-FFF2-40B4-BE49-F238E27FC236}">
                <a16:creationId xmlns:a16="http://schemas.microsoft.com/office/drawing/2014/main" id="{3B354624-119A-4F7A-AE1F-0AAA9B25C684}"/>
              </a:ext>
            </a:extLst>
          </p:cNvPr>
          <p:cNvSpPr txBox="1"/>
          <p:nvPr/>
        </p:nvSpPr>
        <p:spPr>
          <a:xfrm>
            <a:off x="4868614" y="1202753"/>
            <a:ext cx="6770935" cy="2031325"/>
          </a:xfrm>
          <a:prstGeom prst="rect">
            <a:avLst/>
          </a:prstGeom>
          <a:noFill/>
          <a:ln w="19050">
            <a:solidFill>
              <a:srgbClr val="92D050"/>
            </a:solidFill>
          </a:ln>
        </p:spPr>
        <p:txBody>
          <a:bodyPr wrap="square" rtlCol="0">
            <a:spAutoFit/>
          </a:bodyPr>
          <a:lstStyle/>
          <a:p>
            <a:pPr marL="285750" indent="-285750">
              <a:buFont typeface="Arial" panose="020B0604020202020204" pitchFamily="34" charset="0"/>
              <a:buChar char="•"/>
            </a:pPr>
            <a:r>
              <a:rPr lang="en-US"/>
              <a:t>Select the </a:t>
            </a:r>
            <a:r>
              <a:rPr lang="en-US" b="1"/>
              <a:t>“…”</a:t>
            </a:r>
            <a:r>
              <a:rPr lang="en-US"/>
              <a:t> to get additional action options to move message to other folders, report as junk, mark as unread, or flag for later.</a:t>
            </a:r>
          </a:p>
          <a:p>
            <a:pPr marL="285750" indent="-285750">
              <a:buFont typeface="Arial" panose="020B0604020202020204" pitchFamily="34" charset="0"/>
              <a:buChar char="•"/>
            </a:pPr>
            <a:r>
              <a:rPr lang="en-US"/>
              <a:t>The </a:t>
            </a:r>
            <a:r>
              <a:rPr lang="en-US" b="1"/>
              <a:t>Microphone</a:t>
            </a:r>
            <a:r>
              <a:rPr lang="en-US"/>
              <a:t> icon allows you to voice commands after granting permission to access your device’s microphone.</a:t>
            </a:r>
          </a:p>
          <a:p>
            <a:pPr marL="285750" indent="-285750">
              <a:buFont typeface="Arial" panose="020B0604020202020204" pitchFamily="34" charset="0"/>
              <a:buChar char="•"/>
            </a:pPr>
            <a:r>
              <a:rPr lang="en-US"/>
              <a:t>The </a:t>
            </a:r>
            <a:r>
              <a:rPr lang="en-US" b="1"/>
              <a:t>Trashcan</a:t>
            </a:r>
            <a:r>
              <a:rPr lang="en-US"/>
              <a:t> deletes the message.</a:t>
            </a:r>
          </a:p>
          <a:p>
            <a:pPr marL="285750" indent="-285750">
              <a:buFont typeface="Arial" panose="020B0604020202020204" pitchFamily="34" charset="0"/>
              <a:buChar char="•"/>
            </a:pPr>
            <a:r>
              <a:rPr lang="en-US"/>
              <a:t>The </a:t>
            </a:r>
            <a:r>
              <a:rPr lang="en-US" b="1" err="1"/>
              <a:t>FileBox</a:t>
            </a:r>
            <a:r>
              <a:rPr lang="en-US"/>
              <a:t> icon archives your message, moving it to the Archive folder in all Outlook locations.</a:t>
            </a:r>
          </a:p>
        </p:txBody>
      </p:sp>
      <p:pic>
        <p:nvPicPr>
          <p:cNvPr id="4" name="Picture 3" descr="Graphical user interface, text, application, email, Teams&#10;&#10;Description automatically generated">
            <a:extLst>
              <a:ext uri="{FF2B5EF4-FFF2-40B4-BE49-F238E27FC236}">
                <a16:creationId xmlns:a16="http://schemas.microsoft.com/office/drawing/2014/main" id="{9035757A-4DDB-45EB-BA7E-FE6022B92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19" y="2059951"/>
            <a:ext cx="2137777" cy="4625192"/>
          </a:xfrm>
          <a:prstGeom prst="rect">
            <a:avLst/>
          </a:prstGeom>
          <a:ln>
            <a:solidFill>
              <a:schemeClr val="bg2">
                <a:lumMod val="50000"/>
              </a:schemeClr>
            </a:solidFill>
          </a:ln>
        </p:spPr>
      </p:pic>
      <p:sp>
        <p:nvSpPr>
          <p:cNvPr id="33" name="Rectangle 32">
            <a:extLst>
              <a:ext uri="{FF2B5EF4-FFF2-40B4-BE49-F238E27FC236}">
                <a16:creationId xmlns:a16="http://schemas.microsoft.com/office/drawing/2014/main" id="{6927ACD1-4BDE-4C73-9BB3-178BE2B6B346}"/>
              </a:ext>
            </a:extLst>
          </p:cNvPr>
          <p:cNvSpPr/>
          <p:nvPr/>
        </p:nvSpPr>
        <p:spPr>
          <a:xfrm>
            <a:off x="1223507" y="2295899"/>
            <a:ext cx="1068889" cy="25366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A259355-D865-43F6-AF49-E4E4DD991019}"/>
              </a:ext>
            </a:extLst>
          </p:cNvPr>
          <p:cNvPicPr>
            <a:picLocks noChangeAspect="1"/>
          </p:cNvPicPr>
          <p:nvPr/>
        </p:nvPicPr>
        <p:blipFill rotWithShape="1">
          <a:blip r:embed="rId3">
            <a:extLst>
              <a:ext uri="{28A0092B-C50C-407E-A947-70E740481C1C}">
                <a14:useLocalDpi xmlns:a14="http://schemas.microsoft.com/office/drawing/2010/main" val="0"/>
              </a:ext>
            </a:extLst>
          </a:blip>
          <a:srcRect b="36528"/>
          <a:stretch/>
        </p:blipFill>
        <p:spPr>
          <a:xfrm>
            <a:off x="5412419" y="3429000"/>
            <a:ext cx="2394519" cy="3288284"/>
          </a:xfrm>
          <a:prstGeom prst="rect">
            <a:avLst/>
          </a:prstGeom>
          <a:ln>
            <a:solidFill>
              <a:schemeClr val="bg2">
                <a:lumMod val="50000"/>
              </a:schemeClr>
            </a:solidFill>
          </a:ln>
        </p:spPr>
      </p:pic>
      <p:sp>
        <p:nvSpPr>
          <p:cNvPr id="7" name="Rectangle 6">
            <a:extLst>
              <a:ext uri="{FF2B5EF4-FFF2-40B4-BE49-F238E27FC236}">
                <a16:creationId xmlns:a16="http://schemas.microsoft.com/office/drawing/2014/main" id="{B67CE4AD-0EEE-4EFC-A870-7DF564ED1614}"/>
              </a:ext>
            </a:extLst>
          </p:cNvPr>
          <p:cNvSpPr/>
          <p:nvPr/>
        </p:nvSpPr>
        <p:spPr>
          <a:xfrm>
            <a:off x="554115" y="2867350"/>
            <a:ext cx="1472632" cy="3114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Graphical user interface, text, application&#10;&#10;Description automatically generated">
            <a:extLst>
              <a:ext uri="{FF2B5EF4-FFF2-40B4-BE49-F238E27FC236}">
                <a16:creationId xmlns:a16="http://schemas.microsoft.com/office/drawing/2014/main" id="{F7E3B5BE-EC4A-443F-BCF3-F55CC7299358}"/>
              </a:ext>
            </a:extLst>
          </p:cNvPr>
          <p:cNvPicPr>
            <a:picLocks noChangeAspect="1"/>
          </p:cNvPicPr>
          <p:nvPr/>
        </p:nvPicPr>
        <p:blipFill rotWithShape="1">
          <a:blip r:embed="rId4">
            <a:extLst>
              <a:ext uri="{28A0092B-C50C-407E-A947-70E740481C1C}">
                <a14:useLocalDpi xmlns:a14="http://schemas.microsoft.com/office/drawing/2010/main" val="0"/>
              </a:ext>
            </a:extLst>
          </a:blip>
          <a:srcRect l="18748" t="41528" r="18148" b="39722"/>
          <a:stretch/>
        </p:blipFill>
        <p:spPr>
          <a:xfrm>
            <a:off x="8465054" y="3429000"/>
            <a:ext cx="2000250" cy="1285876"/>
          </a:xfrm>
          <a:prstGeom prst="rect">
            <a:avLst/>
          </a:prstGeom>
          <a:ln>
            <a:solidFill>
              <a:schemeClr val="bg2">
                <a:lumMod val="50000"/>
              </a:schemeClr>
            </a:solidFill>
          </a:ln>
        </p:spPr>
      </p:pic>
      <p:pic>
        <p:nvPicPr>
          <p:cNvPr id="12" name="Picture 11" descr="Graphical user interface, text, application, Teams&#10;&#10;Description automatically generated">
            <a:extLst>
              <a:ext uri="{FF2B5EF4-FFF2-40B4-BE49-F238E27FC236}">
                <a16:creationId xmlns:a16="http://schemas.microsoft.com/office/drawing/2014/main" id="{50FA2ED7-705F-49D9-BEA2-D1B16B6797A0}"/>
              </a:ext>
            </a:extLst>
          </p:cNvPr>
          <p:cNvPicPr>
            <a:picLocks noChangeAspect="1"/>
          </p:cNvPicPr>
          <p:nvPr/>
        </p:nvPicPr>
        <p:blipFill rotWithShape="1">
          <a:blip r:embed="rId5">
            <a:extLst>
              <a:ext uri="{28A0092B-C50C-407E-A947-70E740481C1C}">
                <a14:useLocalDpi xmlns:a14="http://schemas.microsoft.com/office/drawing/2010/main" val="0"/>
              </a:ext>
            </a:extLst>
          </a:blip>
          <a:srcRect t="72917"/>
          <a:stretch/>
        </p:blipFill>
        <p:spPr>
          <a:xfrm>
            <a:off x="8465054" y="4911545"/>
            <a:ext cx="2000250" cy="1172070"/>
          </a:xfrm>
          <a:prstGeom prst="rect">
            <a:avLst/>
          </a:prstGeom>
          <a:ln>
            <a:solidFill>
              <a:schemeClr val="bg2">
                <a:lumMod val="50000"/>
              </a:schemeClr>
            </a:solidFill>
          </a:ln>
        </p:spPr>
      </p:pic>
      <p:cxnSp>
        <p:nvCxnSpPr>
          <p:cNvPr id="15" name="Straight Arrow Connector 14">
            <a:extLst>
              <a:ext uri="{FF2B5EF4-FFF2-40B4-BE49-F238E27FC236}">
                <a16:creationId xmlns:a16="http://schemas.microsoft.com/office/drawing/2014/main" id="{861942D5-344C-4C01-B6B4-26FF7C7E5F3E}"/>
              </a:ext>
            </a:extLst>
          </p:cNvPr>
          <p:cNvCxnSpPr>
            <a:cxnSpLocks/>
            <a:stCxn id="33" idx="3"/>
          </p:cNvCxnSpPr>
          <p:nvPr/>
        </p:nvCxnSpPr>
        <p:spPr>
          <a:xfrm>
            <a:off x="2292396" y="2422732"/>
            <a:ext cx="2576218"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6407E3D0-2802-4BCA-8159-C5C6F711E319}"/>
              </a:ext>
            </a:extLst>
          </p:cNvPr>
          <p:cNvSpPr/>
          <p:nvPr/>
        </p:nvSpPr>
        <p:spPr>
          <a:xfrm>
            <a:off x="154619" y="5985003"/>
            <a:ext cx="2137777" cy="31480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AAEA6F6-53A7-492D-8F83-BAD45ECAC496}"/>
              </a:ext>
            </a:extLst>
          </p:cNvPr>
          <p:cNvSpPr txBox="1"/>
          <p:nvPr/>
        </p:nvSpPr>
        <p:spPr>
          <a:xfrm>
            <a:off x="2664557" y="3478043"/>
            <a:ext cx="2375701" cy="1754326"/>
          </a:xfrm>
          <a:prstGeom prst="rect">
            <a:avLst/>
          </a:prstGeom>
          <a:noFill/>
        </p:spPr>
        <p:txBody>
          <a:bodyPr wrap="square" rtlCol="0">
            <a:spAutoFit/>
          </a:bodyPr>
          <a:lstStyle/>
          <a:p>
            <a:r>
              <a:rPr lang="en-US"/>
              <a:t>Click the drop-down next to Reply to All for additional message actions such as Reply All, Reply, Forward, or Edit or View Recipients</a:t>
            </a:r>
          </a:p>
        </p:txBody>
      </p:sp>
      <p:pic>
        <p:nvPicPr>
          <p:cNvPr id="22" name="Picture 21">
            <a:extLst>
              <a:ext uri="{FF2B5EF4-FFF2-40B4-BE49-F238E27FC236}">
                <a16:creationId xmlns:a16="http://schemas.microsoft.com/office/drawing/2014/main" id="{EEE0EA29-044E-4C82-91D8-51F1FCAB83AB}"/>
              </a:ext>
            </a:extLst>
          </p:cNvPr>
          <p:cNvPicPr>
            <a:picLocks noChangeAspect="1"/>
          </p:cNvPicPr>
          <p:nvPr/>
        </p:nvPicPr>
        <p:blipFill rotWithShape="1">
          <a:blip r:embed="rId6">
            <a:extLst>
              <a:ext uri="{28A0092B-C50C-407E-A947-70E740481C1C}">
                <a14:useLocalDpi xmlns:a14="http://schemas.microsoft.com/office/drawing/2010/main" val="0"/>
              </a:ext>
            </a:extLst>
          </a:blip>
          <a:srcRect l="1569" t="62927" r="2038" b="3902"/>
          <a:stretch/>
        </p:blipFill>
        <p:spPr>
          <a:xfrm>
            <a:off x="2778280" y="5243299"/>
            <a:ext cx="1936595" cy="1441844"/>
          </a:xfrm>
          <a:prstGeom prst="rect">
            <a:avLst/>
          </a:prstGeom>
          <a:ln>
            <a:solidFill>
              <a:schemeClr val="bg2">
                <a:lumMod val="50000"/>
              </a:schemeClr>
            </a:solidFill>
          </a:ln>
        </p:spPr>
      </p:pic>
      <p:cxnSp>
        <p:nvCxnSpPr>
          <p:cNvPr id="34" name="Straight Arrow Connector 33">
            <a:extLst>
              <a:ext uri="{FF2B5EF4-FFF2-40B4-BE49-F238E27FC236}">
                <a16:creationId xmlns:a16="http://schemas.microsoft.com/office/drawing/2014/main" id="{D15CC169-316D-4BC7-B440-A1F5F8B8DDC6}"/>
              </a:ext>
            </a:extLst>
          </p:cNvPr>
          <p:cNvCxnSpPr>
            <a:cxnSpLocks/>
          </p:cNvCxnSpPr>
          <p:nvPr/>
        </p:nvCxnSpPr>
        <p:spPr>
          <a:xfrm>
            <a:off x="2292396" y="6142407"/>
            <a:ext cx="485884"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861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a:xfrm>
            <a:off x="5918" y="136525"/>
            <a:ext cx="11292464" cy="866112"/>
          </a:xfrm>
        </p:spPr>
        <p:txBody>
          <a:bodyPr>
            <a:normAutofit/>
          </a:bodyPr>
          <a:lstStyle/>
          <a:p>
            <a:r>
              <a:rPr lang="en-US"/>
              <a:t>Outlook Mobile – Calendar Views</a:t>
            </a:r>
          </a:p>
        </p:txBody>
      </p:sp>
      <p:sp>
        <p:nvSpPr>
          <p:cNvPr id="15" name="TextBox 14">
            <a:extLst>
              <a:ext uri="{FF2B5EF4-FFF2-40B4-BE49-F238E27FC236}">
                <a16:creationId xmlns:a16="http://schemas.microsoft.com/office/drawing/2014/main" id="{3ED39E07-2ED1-4003-AE08-602DD5E22C54}"/>
              </a:ext>
            </a:extLst>
          </p:cNvPr>
          <p:cNvSpPr txBox="1"/>
          <p:nvPr/>
        </p:nvSpPr>
        <p:spPr>
          <a:xfrm>
            <a:off x="97892" y="1366886"/>
            <a:ext cx="1856276" cy="3970318"/>
          </a:xfrm>
          <a:prstGeom prst="rect">
            <a:avLst/>
          </a:prstGeom>
          <a:noFill/>
        </p:spPr>
        <p:txBody>
          <a:bodyPr wrap="square">
            <a:spAutoFit/>
          </a:bodyPr>
          <a:lstStyle/>
          <a:p>
            <a:r>
              <a:rPr lang="en-US"/>
              <a:t>Your calendar will default to the </a:t>
            </a:r>
            <a:r>
              <a:rPr lang="en-US" b="1"/>
              <a:t>Agenda</a:t>
            </a:r>
            <a:r>
              <a:rPr lang="en-US"/>
              <a:t> view, with current day and the next event at the top, and you can scroll down to view subsequent days.  You can also use the calendar at the top to click or scroll to future days or weeks. </a:t>
            </a:r>
          </a:p>
        </p:txBody>
      </p:sp>
      <p:grpSp>
        <p:nvGrpSpPr>
          <p:cNvPr id="36" name="Group 35">
            <a:extLst>
              <a:ext uri="{FF2B5EF4-FFF2-40B4-BE49-F238E27FC236}">
                <a16:creationId xmlns:a16="http://schemas.microsoft.com/office/drawing/2014/main" id="{C89CEA26-F976-49B7-87AB-FEE4EF00C658}"/>
              </a:ext>
            </a:extLst>
          </p:cNvPr>
          <p:cNvGrpSpPr/>
          <p:nvPr/>
        </p:nvGrpSpPr>
        <p:grpSpPr>
          <a:xfrm>
            <a:off x="1967415" y="1218043"/>
            <a:ext cx="2546139" cy="5508702"/>
            <a:chOff x="222375" y="1266045"/>
            <a:chExt cx="2546139" cy="5508702"/>
          </a:xfrm>
        </p:grpSpPr>
        <p:pic>
          <p:nvPicPr>
            <p:cNvPr id="5" name="Picture 4" descr="Graphical user interface, text, application, chat or text message&#10;&#10;Description automatically generated">
              <a:extLst>
                <a:ext uri="{FF2B5EF4-FFF2-40B4-BE49-F238E27FC236}">
                  <a16:creationId xmlns:a16="http://schemas.microsoft.com/office/drawing/2014/main" id="{AC2102B6-6383-49D4-B7A4-1C0766747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76" y="1266045"/>
              <a:ext cx="2546138" cy="5508702"/>
            </a:xfrm>
            <a:prstGeom prst="rect">
              <a:avLst/>
            </a:prstGeom>
            <a:ln>
              <a:solidFill>
                <a:schemeClr val="bg2">
                  <a:lumMod val="50000"/>
                </a:schemeClr>
              </a:solidFill>
            </a:ln>
          </p:spPr>
        </p:pic>
        <p:sp>
          <p:nvSpPr>
            <p:cNvPr id="18" name="Rectangle 17">
              <a:extLst>
                <a:ext uri="{FF2B5EF4-FFF2-40B4-BE49-F238E27FC236}">
                  <a16:creationId xmlns:a16="http://schemas.microsoft.com/office/drawing/2014/main" id="{BCC26C5A-D310-488F-AAC1-90D429E284AA}"/>
                </a:ext>
              </a:extLst>
            </p:cNvPr>
            <p:cNvSpPr/>
            <p:nvPr/>
          </p:nvSpPr>
          <p:spPr>
            <a:xfrm>
              <a:off x="2386361" y="1531937"/>
              <a:ext cx="349242" cy="259693"/>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2621209-46EF-4EEC-8360-81713A04C39A}"/>
                </a:ext>
              </a:extLst>
            </p:cNvPr>
            <p:cNvSpPr/>
            <p:nvPr/>
          </p:nvSpPr>
          <p:spPr>
            <a:xfrm>
              <a:off x="222375" y="1795346"/>
              <a:ext cx="2513227" cy="63562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5DBF8825-7F73-4DD8-A53E-9DEB448F45F9}"/>
              </a:ext>
            </a:extLst>
          </p:cNvPr>
          <p:cNvGrpSpPr/>
          <p:nvPr/>
        </p:nvGrpSpPr>
        <p:grpSpPr>
          <a:xfrm>
            <a:off x="4859192" y="1220115"/>
            <a:ext cx="2224231" cy="1768849"/>
            <a:chOff x="4964593" y="3574369"/>
            <a:chExt cx="2224231" cy="1768849"/>
          </a:xfrm>
        </p:grpSpPr>
        <p:pic>
          <p:nvPicPr>
            <p:cNvPr id="16" name="Picture 15" descr="Graphical user interface, text, application, chat or text message&#10;&#10;Description automatically generated">
              <a:extLst>
                <a:ext uri="{FF2B5EF4-FFF2-40B4-BE49-F238E27FC236}">
                  <a16:creationId xmlns:a16="http://schemas.microsoft.com/office/drawing/2014/main" id="{0FD0DEFF-8AF2-47D6-9B59-C8812FFE500C}"/>
                </a:ext>
              </a:extLst>
            </p:cNvPr>
            <p:cNvPicPr>
              <a:picLocks noChangeAspect="1"/>
            </p:cNvPicPr>
            <p:nvPr/>
          </p:nvPicPr>
          <p:blipFill rotWithShape="1">
            <a:blip r:embed="rId3">
              <a:extLst>
                <a:ext uri="{28A0092B-C50C-407E-A947-70E740481C1C}">
                  <a14:useLocalDpi xmlns:a14="http://schemas.microsoft.com/office/drawing/2010/main" val="0"/>
                </a:ext>
              </a:extLst>
            </a:blip>
            <a:srcRect b="63243"/>
            <a:stretch/>
          </p:blipFill>
          <p:spPr>
            <a:xfrm>
              <a:off x="4964593" y="3574369"/>
              <a:ext cx="2224231" cy="1768849"/>
            </a:xfrm>
            <a:prstGeom prst="rect">
              <a:avLst/>
            </a:prstGeom>
            <a:ln>
              <a:solidFill>
                <a:schemeClr val="bg2">
                  <a:lumMod val="50000"/>
                </a:schemeClr>
              </a:solidFill>
            </a:ln>
          </p:spPr>
        </p:pic>
        <p:sp>
          <p:nvSpPr>
            <p:cNvPr id="23" name="Rectangle 22">
              <a:extLst>
                <a:ext uri="{FF2B5EF4-FFF2-40B4-BE49-F238E27FC236}">
                  <a16:creationId xmlns:a16="http://schemas.microsoft.com/office/drawing/2014/main" id="{BDEBCD9C-BF75-4ABC-8775-1427BCBF1CD7}"/>
                </a:ext>
              </a:extLst>
            </p:cNvPr>
            <p:cNvSpPr/>
            <p:nvPr/>
          </p:nvSpPr>
          <p:spPr>
            <a:xfrm>
              <a:off x="6826335" y="3767645"/>
              <a:ext cx="349242" cy="34691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23" descr="Text&#10;&#10;Description automatically generated with medium confidence">
            <a:extLst>
              <a:ext uri="{FF2B5EF4-FFF2-40B4-BE49-F238E27FC236}">
                <a16:creationId xmlns:a16="http://schemas.microsoft.com/office/drawing/2014/main" id="{4BC56527-1B1D-4B3E-8D1F-D8C4BB6997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6922" y="1221264"/>
            <a:ext cx="1692688" cy="3662218"/>
          </a:xfrm>
          <a:prstGeom prst="rect">
            <a:avLst/>
          </a:prstGeom>
          <a:ln>
            <a:solidFill>
              <a:schemeClr val="bg2">
                <a:lumMod val="50000"/>
              </a:schemeClr>
            </a:solidFill>
          </a:ln>
        </p:spPr>
      </p:pic>
      <p:pic>
        <p:nvPicPr>
          <p:cNvPr id="26" name="Picture 25" descr="Chart&#10;&#10;Description automatically generated">
            <a:extLst>
              <a:ext uri="{FF2B5EF4-FFF2-40B4-BE49-F238E27FC236}">
                <a16:creationId xmlns:a16="http://schemas.microsoft.com/office/drawing/2014/main" id="{7102D32D-4D49-4FDE-B86E-8AFDE2B536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9979" y="1221264"/>
            <a:ext cx="1787915" cy="3868247"/>
          </a:xfrm>
          <a:prstGeom prst="rect">
            <a:avLst/>
          </a:prstGeom>
          <a:ln>
            <a:solidFill>
              <a:schemeClr val="bg2">
                <a:lumMod val="50000"/>
              </a:schemeClr>
            </a:solidFill>
          </a:ln>
        </p:spPr>
      </p:pic>
      <p:grpSp>
        <p:nvGrpSpPr>
          <p:cNvPr id="31" name="Group 30">
            <a:extLst>
              <a:ext uri="{FF2B5EF4-FFF2-40B4-BE49-F238E27FC236}">
                <a16:creationId xmlns:a16="http://schemas.microsoft.com/office/drawing/2014/main" id="{AC0AF77B-9BE9-4C50-89B2-39AB8E2228C1}"/>
              </a:ext>
            </a:extLst>
          </p:cNvPr>
          <p:cNvGrpSpPr/>
          <p:nvPr/>
        </p:nvGrpSpPr>
        <p:grpSpPr>
          <a:xfrm>
            <a:off x="8682805" y="2855060"/>
            <a:ext cx="1790316" cy="3873441"/>
            <a:chOff x="8682805" y="2788799"/>
            <a:chExt cx="1790316" cy="3873441"/>
          </a:xfrm>
        </p:grpSpPr>
        <p:pic>
          <p:nvPicPr>
            <p:cNvPr id="28" name="Picture 27" descr="Graphical user interface, application, table&#10;&#10;Description automatically generated">
              <a:extLst>
                <a:ext uri="{FF2B5EF4-FFF2-40B4-BE49-F238E27FC236}">
                  <a16:creationId xmlns:a16="http://schemas.microsoft.com/office/drawing/2014/main" id="{91D24434-1B45-4D07-8E6E-489B4EC4AD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82805" y="2788799"/>
              <a:ext cx="1790316" cy="3873441"/>
            </a:xfrm>
            <a:prstGeom prst="rect">
              <a:avLst/>
            </a:prstGeom>
            <a:ln>
              <a:solidFill>
                <a:schemeClr val="bg2">
                  <a:lumMod val="50000"/>
                </a:schemeClr>
              </a:solidFill>
            </a:ln>
          </p:spPr>
        </p:pic>
        <p:sp>
          <p:nvSpPr>
            <p:cNvPr id="29" name="Rectangle 28">
              <a:extLst>
                <a:ext uri="{FF2B5EF4-FFF2-40B4-BE49-F238E27FC236}">
                  <a16:creationId xmlns:a16="http://schemas.microsoft.com/office/drawing/2014/main" id="{131F59D4-1D64-4E1F-8D37-15D8FF4EC67C}"/>
                </a:ext>
              </a:extLst>
            </p:cNvPr>
            <p:cNvSpPr/>
            <p:nvPr/>
          </p:nvSpPr>
          <p:spPr>
            <a:xfrm>
              <a:off x="9194960" y="3653345"/>
              <a:ext cx="266093" cy="114300"/>
            </a:xfrm>
            <a:prstGeom prst="rect">
              <a:avLst/>
            </a:prstGeom>
            <a:solidFill>
              <a:srgbClr val="A2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FD9C3F5-12DF-410D-8849-1F1DB4FF13AA}"/>
                </a:ext>
              </a:extLst>
            </p:cNvPr>
            <p:cNvSpPr/>
            <p:nvPr/>
          </p:nvSpPr>
          <p:spPr>
            <a:xfrm>
              <a:off x="9958492" y="4141494"/>
              <a:ext cx="266093" cy="114300"/>
            </a:xfrm>
            <a:prstGeom prst="rect">
              <a:avLst/>
            </a:prstGeom>
            <a:solidFill>
              <a:srgbClr val="A2D2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a:extLst>
              <a:ext uri="{FF2B5EF4-FFF2-40B4-BE49-F238E27FC236}">
                <a16:creationId xmlns:a16="http://schemas.microsoft.com/office/drawing/2014/main" id="{EB24B40D-6E4A-4E96-B1EB-E989A65D7BC0}"/>
              </a:ext>
            </a:extLst>
          </p:cNvPr>
          <p:cNvSpPr txBox="1"/>
          <p:nvPr/>
        </p:nvSpPr>
        <p:spPr>
          <a:xfrm>
            <a:off x="4779857" y="3110330"/>
            <a:ext cx="2498598" cy="2585323"/>
          </a:xfrm>
          <a:prstGeom prst="rect">
            <a:avLst/>
          </a:prstGeom>
          <a:noFill/>
        </p:spPr>
        <p:txBody>
          <a:bodyPr wrap="square">
            <a:spAutoFit/>
          </a:bodyPr>
          <a:lstStyle/>
          <a:p>
            <a:r>
              <a:rPr lang="en-US"/>
              <a:t>Select the </a:t>
            </a:r>
            <a:r>
              <a:rPr lang="en-US" b="1"/>
              <a:t>Filter</a:t>
            </a:r>
            <a:r>
              <a:rPr lang="en-US"/>
              <a:t> icon to change your view to a single </a:t>
            </a:r>
            <a:r>
              <a:rPr lang="en-US" b="1"/>
              <a:t>Day</a:t>
            </a:r>
            <a:r>
              <a:rPr lang="en-US"/>
              <a:t>, </a:t>
            </a:r>
            <a:r>
              <a:rPr lang="en-US" b="1"/>
              <a:t>3-Days</a:t>
            </a:r>
            <a:r>
              <a:rPr lang="en-US"/>
              <a:t>, or a </a:t>
            </a:r>
            <a:r>
              <a:rPr lang="en-US" b="1"/>
              <a:t>Month</a:t>
            </a:r>
            <a:r>
              <a:rPr lang="en-US"/>
              <a:t> at a time.  Once you have selected a view, this will be reflected each time you open your calendar in the mobile app.</a:t>
            </a:r>
          </a:p>
        </p:txBody>
      </p:sp>
    </p:spTree>
    <p:extLst>
      <p:ext uri="{BB962C8B-B14F-4D97-AF65-F5344CB8AC3E}">
        <p14:creationId xmlns:p14="http://schemas.microsoft.com/office/powerpoint/2010/main" val="118625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a:xfrm>
            <a:off x="5918" y="136525"/>
            <a:ext cx="11292464" cy="866112"/>
          </a:xfrm>
        </p:spPr>
        <p:txBody>
          <a:bodyPr>
            <a:normAutofit fontScale="90000"/>
          </a:bodyPr>
          <a:lstStyle/>
          <a:p>
            <a:r>
              <a:rPr lang="en-US"/>
              <a:t>Outlook Mobile – Viewing Multiple Calendars</a:t>
            </a:r>
          </a:p>
        </p:txBody>
      </p:sp>
      <p:sp>
        <p:nvSpPr>
          <p:cNvPr id="15" name="TextBox 14">
            <a:extLst>
              <a:ext uri="{FF2B5EF4-FFF2-40B4-BE49-F238E27FC236}">
                <a16:creationId xmlns:a16="http://schemas.microsoft.com/office/drawing/2014/main" id="{3ED39E07-2ED1-4003-AE08-602DD5E22C54}"/>
              </a:ext>
            </a:extLst>
          </p:cNvPr>
          <p:cNvSpPr txBox="1"/>
          <p:nvPr/>
        </p:nvSpPr>
        <p:spPr>
          <a:xfrm>
            <a:off x="97892" y="1366886"/>
            <a:ext cx="1856276" cy="3970318"/>
          </a:xfrm>
          <a:prstGeom prst="rect">
            <a:avLst/>
          </a:prstGeom>
          <a:noFill/>
        </p:spPr>
        <p:txBody>
          <a:bodyPr wrap="square">
            <a:spAutoFit/>
          </a:bodyPr>
          <a:lstStyle/>
          <a:p>
            <a:r>
              <a:rPr lang="en-US"/>
              <a:t>To view a calendar other than your own, or multiple calendars, navigate to the calendar view using the Calendar icon in the bottom tray, then click your M365 profile image in the top right corner.</a:t>
            </a:r>
          </a:p>
        </p:txBody>
      </p:sp>
      <p:grpSp>
        <p:nvGrpSpPr>
          <p:cNvPr id="36" name="Group 35">
            <a:extLst>
              <a:ext uri="{FF2B5EF4-FFF2-40B4-BE49-F238E27FC236}">
                <a16:creationId xmlns:a16="http://schemas.microsoft.com/office/drawing/2014/main" id="{C89CEA26-F976-49B7-87AB-FEE4EF00C658}"/>
              </a:ext>
            </a:extLst>
          </p:cNvPr>
          <p:cNvGrpSpPr/>
          <p:nvPr/>
        </p:nvGrpSpPr>
        <p:grpSpPr>
          <a:xfrm>
            <a:off x="1967416" y="1218043"/>
            <a:ext cx="2546138" cy="5508702"/>
            <a:chOff x="222376" y="1266045"/>
            <a:chExt cx="2546138" cy="5508702"/>
          </a:xfrm>
        </p:grpSpPr>
        <p:pic>
          <p:nvPicPr>
            <p:cNvPr id="5" name="Picture 4" descr="Graphical user interface, text, application, chat or text message&#10;&#10;Description automatically generated">
              <a:extLst>
                <a:ext uri="{FF2B5EF4-FFF2-40B4-BE49-F238E27FC236}">
                  <a16:creationId xmlns:a16="http://schemas.microsoft.com/office/drawing/2014/main" id="{AC2102B6-6383-49D4-B7A4-1C0766747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76" y="1266045"/>
              <a:ext cx="2546138" cy="5508702"/>
            </a:xfrm>
            <a:prstGeom prst="rect">
              <a:avLst/>
            </a:prstGeom>
            <a:ln>
              <a:solidFill>
                <a:schemeClr val="bg2">
                  <a:lumMod val="50000"/>
                </a:schemeClr>
              </a:solidFill>
            </a:ln>
          </p:spPr>
        </p:pic>
        <p:sp>
          <p:nvSpPr>
            <p:cNvPr id="18" name="Rectangle 17">
              <a:extLst>
                <a:ext uri="{FF2B5EF4-FFF2-40B4-BE49-F238E27FC236}">
                  <a16:creationId xmlns:a16="http://schemas.microsoft.com/office/drawing/2014/main" id="{BCC26C5A-D310-488F-AAC1-90D429E284AA}"/>
                </a:ext>
              </a:extLst>
            </p:cNvPr>
            <p:cNvSpPr/>
            <p:nvPr/>
          </p:nvSpPr>
          <p:spPr>
            <a:xfrm>
              <a:off x="231341" y="1518216"/>
              <a:ext cx="349242" cy="31824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a:extLst>
              <a:ext uri="{FF2B5EF4-FFF2-40B4-BE49-F238E27FC236}">
                <a16:creationId xmlns:a16="http://schemas.microsoft.com/office/drawing/2014/main" id="{EB24B40D-6E4A-4E96-B1EB-E989A65D7BC0}"/>
              </a:ext>
            </a:extLst>
          </p:cNvPr>
          <p:cNvSpPr txBox="1"/>
          <p:nvPr/>
        </p:nvSpPr>
        <p:spPr>
          <a:xfrm>
            <a:off x="4846700" y="1218043"/>
            <a:ext cx="2979487" cy="3416320"/>
          </a:xfrm>
          <a:prstGeom prst="rect">
            <a:avLst/>
          </a:prstGeom>
          <a:noFill/>
        </p:spPr>
        <p:txBody>
          <a:bodyPr wrap="square">
            <a:spAutoFit/>
          </a:bodyPr>
          <a:lstStyle/>
          <a:p>
            <a:r>
              <a:rPr lang="en-US"/>
              <a:t>Your calendar is represented by the Calendar entry at the top.  You may select other calendars to have those events integrated with yours.  Events on other calendars will be designated with the color of the radio button on this page.  You can change the assigned color by selecting the Gear icon next to the calendar name.</a:t>
            </a:r>
          </a:p>
        </p:txBody>
      </p:sp>
      <p:sp>
        <p:nvSpPr>
          <p:cNvPr id="19" name="Rectangle 18">
            <a:extLst>
              <a:ext uri="{FF2B5EF4-FFF2-40B4-BE49-F238E27FC236}">
                <a16:creationId xmlns:a16="http://schemas.microsoft.com/office/drawing/2014/main" id="{3FDA9B70-C586-4674-AC0F-6F5FEEC69FA9}"/>
              </a:ext>
            </a:extLst>
          </p:cNvPr>
          <p:cNvSpPr/>
          <p:nvPr/>
        </p:nvSpPr>
        <p:spPr>
          <a:xfrm>
            <a:off x="3836891" y="6194612"/>
            <a:ext cx="493140" cy="40341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chart, bubble chart&#10;&#10;Description automatically generated">
            <a:extLst>
              <a:ext uri="{FF2B5EF4-FFF2-40B4-BE49-F238E27FC236}">
                <a16:creationId xmlns:a16="http://schemas.microsoft.com/office/drawing/2014/main" id="{DCFCC39C-2AF7-4C9A-BCCA-3C0309F23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2154" y="4840895"/>
            <a:ext cx="1788577" cy="1647887"/>
          </a:xfrm>
          <a:prstGeom prst="rect">
            <a:avLst/>
          </a:prstGeom>
          <a:ln>
            <a:solidFill>
              <a:schemeClr val="bg2">
                <a:lumMod val="50000"/>
              </a:schemeClr>
            </a:solidFill>
          </a:ln>
        </p:spPr>
      </p:pic>
      <p:grpSp>
        <p:nvGrpSpPr>
          <p:cNvPr id="12" name="Group 11">
            <a:extLst>
              <a:ext uri="{FF2B5EF4-FFF2-40B4-BE49-F238E27FC236}">
                <a16:creationId xmlns:a16="http://schemas.microsoft.com/office/drawing/2014/main" id="{96648BFE-3A3F-471F-BB96-E9C0C0D08EA1}"/>
              </a:ext>
            </a:extLst>
          </p:cNvPr>
          <p:cNvGrpSpPr/>
          <p:nvPr/>
        </p:nvGrpSpPr>
        <p:grpSpPr>
          <a:xfrm>
            <a:off x="7886586" y="1218043"/>
            <a:ext cx="1976991" cy="4277322"/>
            <a:chOff x="7902661" y="1218043"/>
            <a:chExt cx="2134486" cy="4618071"/>
          </a:xfrm>
        </p:grpSpPr>
        <p:pic>
          <p:nvPicPr>
            <p:cNvPr id="4" name="Picture 3" descr="Graphical user interface, application&#10;&#10;Description automatically generated">
              <a:extLst>
                <a:ext uri="{FF2B5EF4-FFF2-40B4-BE49-F238E27FC236}">
                  <a16:creationId xmlns:a16="http://schemas.microsoft.com/office/drawing/2014/main" id="{D5344B5F-A946-46D7-82D2-50BEAE45BE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2661" y="1218043"/>
              <a:ext cx="2134486" cy="4618071"/>
            </a:xfrm>
            <a:prstGeom prst="rect">
              <a:avLst/>
            </a:prstGeom>
            <a:ln>
              <a:solidFill>
                <a:schemeClr val="bg2">
                  <a:lumMod val="50000"/>
                </a:schemeClr>
              </a:solidFill>
            </a:ln>
          </p:spPr>
        </p:pic>
        <p:sp>
          <p:nvSpPr>
            <p:cNvPr id="8" name="Rectangle 7">
              <a:extLst>
                <a:ext uri="{FF2B5EF4-FFF2-40B4-BE49-F238E27FC236}">
                  <a16:creationId xmlns:a16="http://schemas.microsoft.com/office/drawing/2014/main" id="{007127B8-A974-41E8-B434-54C69A5AE953}"/>
                </a:ext>
              </a:extLst>
            </p:cNvPr>
            <p:cNvSpPr/>
            <p:nvPr/>
          </p:nvSpPr>
          <p:spPr>
            <a:xfrm>
              <a:off x="8570259" y="2321859"/>
              <a:ext cx="753035" cy="262665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DC82A22-9E11-41DA-9F79-3EFE531BA81B}"/>
                </a:ext>
              </a:extLst>
            </p:cNvPr>
            <p:cNvSpPr/>
            <p:nvPr/>
          </p:nvSpPr>
          <p:spPr>
            <a:xfrm>
              <a:off x="9466729" y="1788454"/>
              <a:ext cx="224118" cy="194982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A2D7F84A-540F-42F3-B32B-14F7A1E541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3620" y="1218043"/>
            <a:ext cx="1976991" cy="4277322"/>
          </a:xfrm>
          <a:prstGeom prst="rect">
            <a:avLst/>
          </a:prstGeom>
          <a:ln>
            <a:solidFill>
              <a:schemeClr val="bg2">
                <a:lumMod val="50000"/>
              </a:schemeClr>
            </a:solidFill>
          </a:ln>
        </p:spPr>
      </p:pic>
    </p:spTree>
    <p:extLst>
      <p:ext uri="{BB962C8B-B14F-4D97-AF65-F5344CB8AC3E}">
        <p14:creationId xmlns:p14="http://schemas.microsoft.com/office/powerpoint/2010/main" val="3964918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a:xfrm>
            <a:off x="5918" y="136525"/>
            <a:ext cx="11292464" cy="866112"/>
          </a:xfrm>
        </p:spPr>
        <p:txBody>
          <a:bodyPr>
            <a:normAutofit/>
          </a:bodyPr>
          <a:lstStyle/>
          <a:p>
            <a:r>
              <a:rPr lang="en-US"/>
              <a:t>Outlook Mobile – Viewing an Event</a:t>
            </a:r>
          </a:p>
        </p:txBody>
      </p:sp>
      <p:sp>
        <p:nvSpPr>
          <p:cNvPr id="15" name="TextBox 14">
            <a:extLst>
              <a:ext uri="{FF2B5EF4-FFF2-40B4-BE49-F238E27FC236}">
                <a16:creationId xmlns:a16="http://schemas.microsoft.com/office/drawing/2014/main" id="{3ED39E07-2ED1-4003-AE08-602DD5E22C54}"/>
              </a:ext>
            </a:extLst>
          </p:cNvPr>
          <p:cNvSpPr txBox="1"/>
          <p:nvPr/>
        </p:nvSpPr>
        <p:spPr>
          <a:xfrm>
            <a:off x="164567" y="1174645"/>
            <a:ext cx="2664358" cy="1200329"/>
          </a:xfrm>
          <a:prstGeom prst="rect">
            <a:avLst/>
          </a:prstGeom>
          <a:noFill/>
        </p:spPr>
        <p:txBody>
          <a:bodyPr wrap="square">
            <a:spAutoFit/>
          </a:bodyPr>
          <a:lstStyle/>
          <a:p>
            <a:r>
              <a:rPr lang="en-US"/>
              <a:t>To view the details of a calendar event, click on it, in any calendar view you are using.</a:t>
            </a:r>
          </a:p>
        </p:txBody>
      </p:sp>
      <p:grpSp>
        <p:nvGrpSpPr>
          <p:cNvPr id="36" name="Group 35">
            <a:extLst>
              <a:ext uri="{FF2B5EF4-FFF2-40B4-BE49-F238E27FC236}">
                <a16:creationId xmlns:a16="http://schemas.microsoft.com/office/drawing/2014/main" id="{C89CEA26-F976-49B7-87AB-FEE4EF00C658}"/>
              </a:ext>
            </a:extLst>
          </p:cNvPr>
          <p:cNvGrpSpPr/>
          <p:nvPr/>
        </p:nvGrpSpPr>
        <p:grpSpPr>
          <a:xfrm>
            <a:off x="329116" y="2457365"/>
            <a:ext cx="1966409" cy="4051324"/>
            <a:chOff x="222376" y="1266045"/>
            <a:chExt cx="2546138" cy="5508702"/>
          </a:xfrm>
        </p:grpSpPr>
        <p:pic>
          <p:nvPicPr>
            <p:cNvPr id="5" name="Picture 4" descr="Graphical user interface, text, application, chat or text message&#10;&#10;Description automatically generated">
              <a:extLst>
                <a:ext uri="{FF2B5EF4-FFF2-40B4-BE49-F238E27FC236}">
                  <a16:creationId xmlns:a16="http://schemas.microsoft.com/office/drawing/2014/main" id="{AC2102B6-6383-49D4-B7A4-1C0766747A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376" y="1266045"/>
              <a:ext cx="2546138" cy="5508702"/>
            </a:xfrm>
            <a:prstGeom prst="rect">
              <a:avLst/>
            </a:prstGeom>
            <a:ln>
              <a:solidFill>
                <a:schemeClr val="bg2">
                  <a:lumMod val="50000"/>
                </a:schemeClr>
              </a:solidFill>
            </a:ln>
          </p:spPr>
        </p:pic>
        <p:sp>
          <p:nvSpPr>
            <p:cNvPr id="22" name="Rectangle 21">
              <a:extLst>
                <a:ext uri="{FF2B5EF4-FFF2-40B4-BE49-F238E27FC236}">
                  <a16:creationId xmlns:a16="http://schemas.microsoft.com/office/drawing/2014/main" id="{52621209-46EF-4EEC-8360-81713A04C39A}"/>
                </a:ext>
              </a:extLst>
            </p:cNvPr>
            <p:cNvSpPr/>
            <p:nvPr/>
          </p:nvSpPr>
          <p:spPr>
            <a:xfrm>
              <a:off x="238831" y="3470981"/>
              <a:ext cx="2529682" cy="63562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Graphical user interface, application&#10;&#10;Description automatically generated">
            <a:extLst>
              <a:ext uri="{FF2B5EF4-FFF2-40B4-BE49-F238E27FC236}">
                <a16:creationId xmlns:a16="http://schemas.microsoft.com/office/drawing/2014/main" id="{BD77834F-2AAF-462C-8241-4EF9EB308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974" y="1241320"/>
            <a:ext cx="2218317" cy="4799443"/>
          </a:xfrm>
          <a:prstGeom prst="rect">
            <a:avLst/>
          </a:prstGeom>
          <a:ln>
            <a:solidFill>
              <a:schemeClr val="bg2">
                <a:lumMod val="50000"/>
              </a:schemeClr>
            </a:solidFill>
          </a:ln>
        </p:spPr>
      </p:pic>
      <p:pic>
        <p:nvPicPr>
          <p:cNvPr id="7" name="Picture 6" descr="Graphical user interface, application&#10;&#10;Description automatically generated">
            <a:extLst>
              <a:ext uri="{FF2B5EF4-FFF2-40B4-BE49-F238E27FC236}">
                <a16:creationId xmlns:a16="http://schemas.microsoft.com/office/drawing/2014/main" id="{EDF605CD-3FB5-4859-BE01-1609ADBE208F}"/>
              </a:ext>
            </a:extLst>
          </p:cNvPr>
          <p:cNvPicPr>
            <a:picLocks noChangeAspect="1"/>
          </p:cNvPicPr>
          <p:nvPr/>
        </p:nvPicPr>
        <p:blipFill rotWithShape="1">
          <a:blip r:embed="rId4">
            <a:extLst>
              <a:ext uri="{28A0092B-C50C-407E-A947-70E740481C1C}">
                <a14:useLocalDpi xmlns:a14="http://schemas.microsoft.com/office/drawing/2010/main" val="0"/>
              </a:ext>
            </a:extLst>
          </a:blip>
          <a:srcRect t="73102"/>
          <a:stretch/>
        </p:blipFill>
        <p:spPr>
          <a:xfrm>
            <a:off x="7541338" y="4039020"/>
            <a:ext cx="2104718" cy="1224852"/>
          </a:xfrm>
          <a:prstGeom prst="rect">
            <a:avLst/>
          </a:prstGeom>
          <a:ln>
            <a:solidFill>
              <a:schemeClr val="bg2">
                <a:lumMod val="50000"/>
              </a:schemeClr>
            </a:solidFill>
          </a:ln>
        </p:spPr>
      </p:pic>
      <p:sp>
        <p:nvSpPr>
          <p:cNvPr id="25" name="TextBox 24">
            <a:extLst>
              <a:ext uri="{FF2B5EF4-FFF2-40B4-BE49-F238E27FC236}">
                <a16:creationId xmlns:a16="http://schemas.microsoft.com/office/drawing/2014/main" id="{CBE4943C-DFB1-44A2-9352-D8FCF74DAC5F}"/>
              </a:ext>
            </a:extLst>
          </p:cNvPr>
          <p:cNvSpPr txBox="1"/>
          <p:nvPr/>
        </p:nvSpPr>
        <p:spPr>
          <a:xfrm>
            <a:off x="6299484" y="1255798"/>
            <a:ext cx="4878781" cy="646331"/>
          </a:xfrm>
          <a:prstGeom prst="rect">
            <a:avLst/>
          </a:prstGeom>
          <a:noFill/>
        </p:spPr>
        <p:txBody>
          <a:bodyPr wrap="square">
            <a:spAutoFit/>
          </a:bodyPr>
          <a:lstStyle/>
          <a:p>
            <a:r>
              <a:rPr lang="en-US"/>
              <a:t>Here you can see the event title and date and duration of the meeting.  </a:t>
            </a:r>
          </a:p>
        </p:txBody>
      </p:sp>
      <p:sp>
        <p:nvSpPr>
          <p:cNvPr id="27" name="Rectangle 26">
            <a:extLst>
              <a:ext uri="{FF2B5EF4-FFF2-40B4-BE49-F238E27FC236}">
                <a16:creationId xmlns:a16="http://schemas.microsoft.com/office/drawing/2014/main" id="{F589EA70-F0F5-49D0-BE0C-92A5FD14C508}"/>
              </a:ext>
            </a:extLst>
          </p:cNvPr>
          <p:cNvSpPr/>
          <p:nvPr/>
        </p:nvSpPr>
        <p:spPr>
          <a:xfrm>
            <a:off x="3680799" y="1859888"/>
            <a:ext cx="1953700" cy="46746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85572F3-7593-4C42-99B2-99F6E489070F}"/>
              </a:ext>
            </a:extLst>
          </p:cNvPr>
          <p:cNvSpPr/>
          <p:nvPr/>
        </p:nvSpPr>
        <p:spPr>
          <a:xfrm>
            <a:off x="3680799" y="2327350"/>
            <a:ext cx="1953700" cy="27845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7E2B4B5-F59C-4D16-8583-AF7805DC3BCB}"/>
              </a:ext>
            </a:extLst>
          </p:cNvPr>
          <p:cNvSpPr/>
          <p:nvPr/>
        </p:nvSpPr>
        <p:spPr>
          <a:xfrm>
            <a:off x="3680799" y="2945916"/>
            <a:ext cx="1953700" cy="269769"/>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Connector: Elbow 11">
            <a:extLst>
              <a:ext uri="{FF2B5EF4-FFF2-40B4-BE49-F238E27FC236}">
                <a16:creationId xmlns:a16="http://schemas.microsoft.com/office/drawing/2014/main" id="{EA16EDF4-2F41-4411-8643-84D494F71A01}"/>
              </a:ext>
            </a:extLst>
          </p:cNvPr>
          <p:cNvCxnSpPr>
            <a:cxnSpLocks/>
            <a:stCxn id="27" idx="3"/>
          </p:cNvCxnSpPr>
          <p:nvPr/>
        </p:nvCxnSpPr>
        <p:spPr>
          <a:xfrm flipV="1">
            <a:off x="5634499" y="1578964"/>
            <a:ext cx="664985" cy="514655"/>
          </a:xfrm>
          <a:prstGeom prst="bentConnector3">
            <a:avLst>
              <a:gd name="adj1" fmla="val 50000"/>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92622BB-0194-4086-9233-4ACE470881F7}"/>
              </a:ext>
            </a:extLst>
          </p:cNvPr>
          <p:cNvSpPr txBox="1"/>
          <p:nvPr/>
        </p:nvSpPr>
        <p:spPr>
          <a:xfrm>
            <a:off x="6212641" y="2896134"/>
            <a:ext cx="4878781" cy="369332"/>
          </a:xfrm>
          <a:prstGeom prst="rect">
            <a:avLst/>
          </a:prstGeom>
          <a:noFill/>
        </p:spPr>
        <p:txBody>
          <a:bodyPr wrap="square">
            <a:spAutoFit/>
          </a:bodyPr>
          <a:lstStyle/>
          <a:p>
            <a:r>
              <a:rPr lang="en-US"/>
              <a:t>Click to join the meeting</a:t>
            </a:r>
          </a:p>
        </p:txBody>
      </p:sp>
      <p:cxnSp>
        <p:nvCxnSpPr>
          <p:cNvPr id="52" name="Straight Arrow Connector 51">
            <a:extLst>
              <a:ext uri="{FF2B5EF4-FFF2-40B4-BE49-F238E27FC236}">
                <a16:creationId xmlns:a16="http://schemas.microsoft.com/office/drawing/2014/main" id="{78FF2928-4D29-402F-95B3-C856E9A4A847}"/>
              </a:ext>
            </a:extLst>
          </p:cNvPr>
          <p:cNvCxnSpPr>
            <a:cxnSpLocks/>
          </p:cNvCxnSpPr>
          <p:nvPr/>
        </p:nvCxnSpPr>
        <p:spPr>
          <a:xfrm>
            <a:off x="5632272" y="3080800"/>
            <a:ext cx="586418"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300603-3142-48C7-AF4A-D4AE7BBB3CA5}"/>
              </a:ext>
            </a:extLst>
          </p:cNvPr>
          <p:cNvCxnSpPr>
            <a:cxnSpLocks/>
          </p:cNvCxnSpPr>
          <p:nvPr/>
        </p:nvCxnSpPr>
        <p:spPr>
          <a:xfrm>
            <a:off x="5647234" y="2448378"/>
            <a:ext cx="586418"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93B65FFD-5318-4EE0-8E9B-CE1712A6AFEB}"/>
              </a:ext>
            </a:extLst>
          </p:cNvPr>
          <p:cNvSpPr txBox="1"/>
          <p:nvPr/>
        </p:nvSpPr>
        <p:spPr>
          <a:xfrm>
            <a:off x="6212640" y="2263712"/>
            <a:ext cx="4878781" cy="369332"/>
          </a:xfrm>
          <a:prstGeom prst="rect">
            <a:avLst/>
          </a:prstGeom>
          <a:noFill/>
        </p:spPr>
        <p:txBody>
          <a:bodyPr wrap="square">
            <a:spAutoFit/>
          </a:bodyPr>
          <a:lstStyle/>
          <a:p>
            <a:r>
              <a:rPr lang="en-US"/>
              <a:t>Click to view the body of the invite</a:t>
            </a:r>
          </a:p>
        </p:txBody>
      </p:sp>
      <p:sp>
        <p:nvSpPr>
          <p:cNvPr id="59" name="Rectangle 58">
            <a:extLst>
              <a:ext uri="{FF2B5EF4-FFF2-40B4-BE49-F238E27FC236}">
                <a16:creationId xmlns:a16="http://schemas.microsoft.com/office/drawing/2014/main" id="{0A6F995A-B865-4A22-9936-8925833EE300}"/>
              </a:ext>
            </a:extLst>
          </p:cNvPr>
          <p:cNvSpPr/>
          <p:nvPr/>
        </p:nvSpPr>
        <p:spPr>
          <a:xfrm>
            <a:off x="3687300" y="3335234"/>
            <a:ext cx="1953700" cy="179808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Arrow Connector 59">
            <a:extLst>
              <a:ext uri="{FF2B5EF4-FFF2-40B4-BE49-F238E27FC236}">
                <a16:creationId xmlns:a16="http://schemas.microsoft.com/office/drawing/2014/main" id="{09582296-3FC0-46C3-916F-A5C00235559C}"/>
              </a:ext>
            </a:extLst>
          </p:cNvPr>
          <p:cNvCxnSpPr>
            <a:cxnSpLocks/>
          </p:cNvCxnSpPr>
          <p:nvPr/>
        </p:nvCxnSpPr>
        <p:spPr>
          <a:xfrm>
            <a:off x="5634499" y="3513858"/>
            <a:ext cx="586418"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3DA3A29B-0E57-493A-A4C5-6ABB16B6B1D5}"/>
              </a:ext>
            </a:extLst>
          </p:cNvPr>
          <p:cNvSpPr txBox="1"/>
          <p:nvPr/>
        </p:nvSpPr>
        <p:spPr>
          <a:xfrm>
            <a:off x="6243561" y="3316296"/>
            <a:ext cx="4878781" cy="646331"/>
          </a:xfrm>
          <a:prstGeom prst="rect">
            <a:avLst/>
          </a:prstGeom>
          <a:noFill/>
        </p:spPr>
        <p:txBody>
          <a:bodyPr wrap="square">
            <a:spAutoFit/>
          </a:bodyPr>
          <a:lstStyle/>
          <a:p>
            <a:r>
              <a:rPr lang="en-US"/>
              <a:t>View attendees, click the bottom link to see all attendees</a:t>
            </a:r>
          </a:p>
        </p:txBody>
      </p:sp>
      <p:pic>
        <p:nvPicPr>
          <p:cNvPr id="63" name="Picture 62" descr="Graphical user interface, text, application, chat or text message&#10;&#10;Description automatically generated">
            <a:extLst>
              <a:ext uri="{FF2B5EF4-FFF2-40B4-BE49-F238E27FC236}">
                <a16:creationId xmlns:a16="http://schemas.microsoft.com/office/drawing/2014/main" id="{98AE3213-359D-4332-8DE1-6142549A59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4692" y="5439769"/>
            <a:ext cx="1851308" cy="824871"/>
          </a:xfrm>
          <a:prstGeom prst="rect">
            <a:avLst/>
          </a:prstGeom>
          <a:ln>
            <a:solidFill>
              <a:schemeClr val="bg2">
                <a:lumMod val="50000"/>
              </a:schemeClr>
            </a:solidFill>
          </a:ln>
        </p:spPr>
      </p:pic>
      <p:sp>
        <p:nvSpPr>
          <p:cNvPr id="64" name="Rectangle 63">
            <a:extLst>
              <a:ext uri="{FF2B5EF4-FFF2-40B4-BE49-F238E27FC236}">
                <a16:creationId xmlns:a16="http://schemas.microsoft.com/office/drawing/2014/main" id="{EC1B7E2D-B2EA-45EA-B9E7-4B712FAEC9E7}"/>
              </a:ext>
            </a:extLst>
          </p:cNvPr>
          <p:cNvSpPr/>
          <p:nvPr/>
        </p:nvSpPr>
        <p:spPr>
          <a:xfrm>
            <a:off x="3684952" y="5263872"/>
            <a:ext cx="2411047" cy="100076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5C929663-D36E-4012-B100-600D2BB5DA18}"/>
              </a:ext>
            </a:extLst>
          </p:cNvPr>
          <p:cNvSpPr txBox="1"/>
          <p:nvPr/>
        </p:nvSpPr>
        <p:spPr>
          <a:xfrm>
            <a:off x="6439448" y="5852204"/>
            <a:ext cx="4651973" cy="923330"/>
          </a:xfrm>
          <a:prstGeom prst="rect">
            <a:avLst/>
          </a:prstGeom>
          <a:noFill/>
        </p:spPr>
        <p:txBody>
          <a:bodyPr wrap="square">
            <a:spAutoFit/>
          </a:bodyPr>
          <a:lstStyle/>
          <a:p>
            <a:r>
              <a:rPr lang="en-US"/>
              <a:t>Show More allows you to change your reminder time, calendar show as, mark an event as private, and view any assigned Category.</a:t>
            </a:r>
          </a:p>
        </p:txBody>
      </p:sp>
      <p:cxnSp>
        <p:nvCxnSpPr>
          <p:cNvPr id="66" name="Straight Arrow Connector 65">
            <a:extLst>
              <a:ext uri="{FF2B5EF4-FFF2-40B4-BE49-F238E27FC236}">
                <a16:creationId xmlns:a16="http://schemas.microsoft.com/office/drawing/2014/main" id="{C7D2C8DF-2462-449F-B7B0-B60E556057D1}"/>
              </a:ext>
            </a:extLst>
          </p:cNvPr>
          <p:cNvCxnSpPr>
            <a:cxnSpLocks/>
          </p:cNvCxnSpPr>
          <p:nvPr/>
        </p:nvCxnSpPr>
        <p:spPr>
          <a:xfrm>
            <a:off x="6100486" y="6057846"/>
            <a:ext cx="338962"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C755D90B-B5DD-499B-B05F-14CA711A2692}"/>
              </a:ext>
            </a:extLst>
          </p:cNvPr>
          <p:cNvSpPr txBox="1"/>
          <p:nvPr/>
        </p:nvSpPr>
        <p:spPr>
          <a:xfrm>
            <a:off x="9646056" y="4039638"/>
            <a:ext cx="2545944" cy="1200329"/>
          </a:xfrm>
          <a:prstGeom prst="rect">
            <a:avLst/>
          </a:prstGeom>
          <a:noFill/>
        </p:spPr>
        <p:txBody>
          <a:bodyPr wrap="square">
            <a:spAutoFit/>
          </a:bodyPr>
          <a:lstStyle/>
          <a:p>
            <a:r>
              <a:rPr lang="en-US"/>
              <a:t>Scroll down further for options to email attendees or forward or cancel the event</a:t>
            </a:r>
          </a:p>
        </p:txBody>
      </p:sp>
      <p:sp>
        <p:nvSpPr>
          <p:cNvPr id="76" name="Rectangle 75">
            <a:extLst>
              <a:ext uri="{FF2B5EF4-FFF2-40B4-BE49-F238E27FC236}">
                <a16:creationId xmlns:a16="http://schemas.microsoft.com/office/drawing/2014/main" id="{BC24C977-F8C6-43E0-B6C5-E6C2BDC19B55}"/>
              </a:ext>
            </a:extLst>
          </p:cNvPr>
          <p:cNvSpPr/>
          <p:nvPr/>
        </p:nvSpPr>
        <p:spPr>
          <a:xfrm>
            <a:off x="4144617" y="3391582"/>
            <a:ext cx="1242392" cy="1574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276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lstStyle/>
          <a:p>
            <a:r>
              <a:rPr lang="en-US"/>
              <a:t>Outlook Mobile – Scheduling an Event</a:t>
            </a:r>
          </a:p>
        </p:txBody>
      </p:sp>
      <p:sp>
        <p:nvSpPr>
          <p:cNvPr id="6" name="TextBox 5">
            <a:extLst>
              <a:ext uri="{FF2B5EF4-FFF2-40B4-BE49-F238E27FC236}">
                <a16:creationId xmlns:a16="http://schemas.microsoft.com/office/drawing/2014/main" id="{C3635178-1CC6-4626-86BE-7C850CE4D852}"/>
              </a:ext>
            </a:extLst>
          </p:cNvPr>
          <p:cNvSpPr txBox="1"/>
          <p:nvPr/>
        </p:nvSpPr>
        <p:spPr>
          <a:xfrm>
            <a:off x="6006306" y="1686745"/>
            <a:ext cx="5969261" cy="3970318"/>
          </a:xfrm>
          <a:prstGeom prst="rect">
            <a:avLst/>
          </a:prstGeom>
          <a:noFill/>
        </p:spPr>
        <p:txBody>
          <a:bodyPr wrap="square" rtlCol="0">
            <a:spAutoFit/>
          </a:bodyPr>
          <a:lstStyle/>
          <a:p>
            <a:r>
              <a:rPr lang="en-US"/>
              <a:t>In the next screen, you may enter all needed information for your event:</a:t>
            </a:r>
          </a:p>
          <a:p>
            <a:endParaRPr lang="en-US"/>
          </a:p>
          <a:p>
            <a:pPr marL="285750" indent="-285750">
              <a:buFont typeface="Arial" panose="020B0604020202020204" pitchFamily="34" charset="0"/>
              <a:buChar char="•"/>
            </a:pPr>
            <a:r>
              <a:rPr lang="en-US"/>
              <a:t>Title</a:t>
            </a:r>
          </a:p>
          <a:p>
            <a:pPr marL="285750" indent="-285750">
              <a:buFont typeface="Arial" panose="020B0604020202020204" pitchFamily="34" charset="0"/>
              <a:buChar char="•"/>
            </a:pPr>
            <a:r>
              <a:rPr lang="en-US"/>
              <a:t>People (your attendees)</a:t>
            </a:r>
          </a:p>
          <a:p>
            <a:pPr marL="285750" indent="-285750">
              <a:buFont typeface="Arial" panose="020B0604020202020204" pitchFamily="34" charset="0"/>
              <a:buChar char="•"/>
            </a:pPr>
            <a:r>
              <a:rPr lang="en-US"/>
              <a:t>Date / Time / Time Zone</a:t>
            </a:r>
          </a:p>
          <a:p>
            <a:pPr marL="285750" indent="-285750">
              <a:buFont typeface="Arial" panose="020B0604020202020204" pitchFamily="34" charset="0"/>
              <a:buChar char="•"/>
            </a:pPr>
            <a:r>
              <a:rPr lang="en-US"/>
              <a:t>Location (toggle on Teams Meeting if needed)</a:t>
            </a:r>
          </a:p>
          <a:p>
            <a:pPr marL="285750" indent="-285750">
              <a:buFont typeface="Arial" panose="020B0604020202020204" pitchFamily="34" charset="0"/>
              <a:buChar char="•"/>
            </a:pPr>
            <a:r>
              <a:rPr lang="en-US"/>
              <a:t>Description (enter what you want in the body of the invite)</a:t>
            </a:r>
          </a:p>
          <a:p>
            <a:pPr marL="285750" indent="-285750">
              <a:buFont typeface="Arial" panose="020B0604020202020204" pitchFamily="34" charset="0"/>
              <a:buChar char="•"/>
            </a:pPr>
            <a:r>
              <a:rPr lang="en-US"/>
              <a:t>Repeat cadence if recurring meeting</a:t>
            </a:r>
          </a:p>
          <a:p>
            <a:pPr marL="285750" indent="-285750">
              <a:buFont typeface="Arial" panose="020B0604020202020204" pitchFamily="34" charset="0"/>
              <a:buChar char="•"/>
            </a:pPr>
            <a:r>
              <a:rPr lang="en-US"/>
              <a:t>Remind Me time</a:t>
            </a:r>
          </a:p>
          <a:p>
            <a:pPr marL="285750" indent="-285750">
              <a:buFont typeface="Arial" panose="020B0604020202020204" pitchFamily="34" charset="0"/>
              <a:buChar char="•"/>
            </a:pPr>
            <a:r>
              <a:rPr lang="en-US"/>
              <a:t>Show as on your calendar</a:t>
            </a:r>
          </a:p>
          <a:p>
            <a:pPr marL="285750" indent="-285750">
              <a:buFont typeface="Arial" panose="020B0604020202020204" pitchFamily="34" charset="0"/>
              <a:buChar char="•"/>
            </a:pPr>
            <a:r>
              <a:rPr lang="en-US"/>
              <a:t>Private Appointment</a:t>
            </a:r>
          </a:p>
          <a:p>
            <a:pPr marL="285750" indent="-285750">
              <a:buFont typeface="Arial" panose="020B0604020202020204" pitchFamily="34" charset="0"/>
              <a:buChar char="•"/>
            </a:pPr>
            <a:endParaRPr lang="en-US"/>
          </a:p>
          <a:p>
            <a:r>
              <a:rPr lang="en-US"/>
              <a:t>Click the </a:t>
            </a:r>
            <a:r>
              <a:rPr lang="en-US" b="1"/>
              <a:t>Check icon </a:t>
            </a:r>
            <a:r>
              <a:rPr lang="en-US"/>
              <a:t>in the top right corner to send the invite</a:t>
            </a:r>
          </a:p>
        </p:txBody>
      </p:sp>
      <p:pic>
        <p:nvPicPr>
          <p:cNvPr id="4" name="Picture 3" descr="Graphical user interface, text, application, chat or text message&#10;&#10;Description automatically generated">
            <a:extLst>
              <a:ext uri="{FF2B5EF4-FFF2-40B4-BE49-F238E27FC236}">
                <a16:creationId xmlns:a16="http://schemas.microsoft.com/office/drawing/2014/main" id="{0F4730D9-23A6-49A9-8C96-07F7116B402A}"/>
              </a:ext>
            </a:extLst>
          </p:cNvPr>
          <p:cNvPicPr>
            <a:picLocks noChangeAspect="1"/>
          </p:cNvPicPr>
          <p:nvPr/>
        </p:nvPicPr>
        <p:blipFill rotWithShape="1">
          <a:blip r:embed="rId2">
            <a:extLst>
              <a:ext uri="{28A0092B-C50C-407E-A947-70E740481C1C}">
                <a14:useLocalDpi xmlns:a14="http://schemas.microsoft.com/office/drawing/2010/main" val="0"/>
              </a:ext>
            </a:extLst>
          </a:blip>
          <a:srcRect t="79874"/>
          <a:stretch/>
        </p:blipFill>
        <p:spPr>
          <a:xfrm>
            <a:off x="154619" y="1167217"/>
            <a:ext cx="2914610" cy="1269139"/>
          </a:xfrm>
          <a:prstGeom prst="rect">
            <a:avLst/>
          </a:prstGeom>
          <a:ln>
            <a:solidFill>
              <a:schemeClr val="bg2">
                <a:lumMod val="50000"/>
              </a:schemeClr>
            </a:solidFill>
          </a:ln>
        </p:spPr>
      </p:pic>
      <p:sp>
        <p:nvSpPr>
          <p:cNvPr id="18" name="TextBox 17">
            <a:extLst>
              <a:ext uri="{FF2B5EF4-FFF2-40B4-BE49-F238E27FC236}">
                <a16:creationId xmlns:a16="http://schemas.microsoft.com/office/drawing/2014/main" id="{53008EAF-3CEB-499C-A229-28C52E3FDA21}"/>
              </a:ext>
            </a:extLst>
          </p:cNvPr>
          <p:cNvSpPr txBox="1"/>
          <p:nvPr/>
        </p:nvSpPr>
        <p:spPr>
          <a:xfrm>
            <a:off x="196069" y="2520961"/>
            <a:ext cx="2802960" cy="1200329"/>
          </a:xfrm>
          <a:prstGeom prst="rect">
            <a:avLst/>
          </a:prstGeom>
          <a:noFill/>
        </p:spPr>
        <p:txBody>
          <a:bodyPr wrap="square" rtlCol="0">
            <a:spAutoFit/>
          </a:bodyPr>
          <a:lstStyle/>
          <a:p>
            <a:r>
              <a:rPr lang="en-US"/>
              <a:t>To schedule a new event, click the “+” symbol in the bottom right corner of your calendar view.</a:t>
            </a:r>
          </a:p>
        </p:txBody>
      </p:sp>
      <p:sp>
        <p:nvSpPr>
          <p:cNvPr id="9" name="Rectangle 8">
            <a:extLst>
              <a:ext uri="{FF2B5EF4-FFF2-40B4-BE49-F238E27FC236}">
                <a16:creationId xmlns:a16="http://schemas.microsoft.com/office/drawing/2014/main" id="{14A37D3D-324C-4C82-B79B-0EAC460E2761}"/>
              </a:ext>
            </a:extLst>
          </p:cNvPr>
          <p:cNvSpPr/>
          <p:nvPr/>
        </p:nvSpPr>
        <p:spPr>
          <a:xfrm>
            <a:off x="2459629" y="1304925"/>
            <a:ext cx="609600" cy="56197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Graphical user interface, application&#10;&#10;Description automatically generated">
            <a:extLst>
              <a:ext uri="{FF2B5EF4-FFF2-40B4-BE49-F238E27FC236}">
                <a16:creationId xmlns:a16="http://schemas.microsoft.com/office/drawing/2014/main" id="{78C39AE3-DA4B-4549-9700-6F809C5E1F5B}"/>
              </a:ext>
            </a:extLst>
          </p:cNvPr>
          <p:cNvPicPr>
            <a:picLocks noChangeAspect="1"/>
          </p:cNvPicPr>
          <p:nvPr/>
        </p:nvPicPr>
        <p:blipFill rotWithShape="1">
          <a:blip r:embed="rId3">
            <a:extLst>
              <a:ext uri="{28A0092B-C50C-407E-A947-70E740481C1C}">
                <a14:useLocalDpi xmlns:a14="http://schemas.microsoft.com/office/drawing/2010/main" val="0"/>
              </a:ext>
            </a:extLst>
          </a:blip>
          <a:srcRect t="6171"/>
          <a:stretch/>
        </p:blipFill>
        <p:spPr>
          <a:xfrm>
            <a:off x="3235733" y="1167217"/>
            <a:ext cx="2604069" cy="5286375"/>
          </a:xfrm>
          <a:prstGeom prst="rect">
            <a:avLst/>
          </a:prstGeom>
          <a:ln>
            <a:solidFill>
              <a:schemeClr val="bg2">
                <a:lumMod val="50000"/>
              </a:schemeClr>
            </a:solidFill>
          </a:ln>
        </p:spPr>
      </p:pic>
    </p:spTree>
    <p:extLst>
      <p:ext uri="{BB962C8B-B14F-4D97-AF65-F5344CB8AC3E}">
        <p14:creationId xmlns:p14="http://schemas.microsoft.com/office/powerpoint/2010/main" val="1012122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lstStyle/>
          <a:p>
            <a:r>
              <a:rPr lang="en-US"/>
              <a:t>Outlook Mobile – Settings</a:t>
            </a:r>
          </a:p>
        </p:txBody>
      </p:sp>
      <p:sp>
        <p:nvSpPr>
          <p:cNvPr id="6" name="TextBox 5">
            <a:extLst>
              <a:ext uri="{FF2B5EF4-FFF2-40B4-BE49-F238E27FC236}">
                <a16:creationId xmlns:a16="http://schemas.microsoft.com/office/drawing/2014/main" id="{C3635178-1CC6-4626-86BE-7C850CE4D852}"/>
              </a:ext>
            </a:extLst>
          </p:cNvPr>
          <p:cNvSpPr txBox="1"/>
          <p:nvPr/>
        </p:nvSpPr>
        <p:spPr>
          <a:xfrm>
            <a:off x="126739" y="1110276"/>
            <a:ext cx="7317670" cy="369332"/>
          </a:xfrm>
          <a:prstGeom prst="rect">
            <a:avLst/>
          </a:prstGeom>
          <a:noFill/>
        </p:spPr>
        <p:txBody>
          <a:bodyPr wrap="square" rtlCol="0">
            <a:spAutoFit/>
          </a:bodyPr>
          <a:lstStyle/>
          <a:p>
            <a:r>
              <a:rPr lang="en-US"/>
              <a:t>To access settings, click on your M365 profile image in the top left corner</a:t>
            </a:r>
          </a:p>
        </p:txBody>
      </p:sp>
      <p:sp>
        <p:nvSpPr>
          <p:cNvPr id="18" name="TextBox 17">
            <a:extLst>
              <a:ext uri="{FF2B5EF4-FFF2-40B4-BE49-F238E27FC236}">
                <a16:creationId xmlns:a16="http://schemas.microsoft.com/office/drawing/2014/main" id="{53008EAF-3CEB-499C-A229-28C52E3FDA21}"/>
              </a:ext>
            </a:extLst>
          </p:cNvPr>
          <p:cNvSpPr txBox="1"/>
          <p:nvPr/>
        </p:nvSpPr>
        <p:spPr>
          <a:xfrm>
            <a:off x="6350640" y="1631096"/>
            <a:ext cx="5208568" cy="4801314"/>
          </a:xfrm>
          <a:prstGeom prst="rect">
            <a:avLst/>
          </a:prstGeom>
          <a:noFill/>
        </p:spPr>
        <p:txBody>
          <a:bodyPr wrap="square" rtlCol="0">
            <a:spAutoFit/>
          </a:bodyPr>
          <a:lstStyle/>
          <a:p>
            <a:r>
              <a:rPr lang="en-US"/>
              <a:t>On the expanded menu, you can navigate between your email folders.  </a:t>
            </a:r>
          </a:p>
          <a:p>
            <a:endParaRPr lang="en-US"/>
          </a:p>
          <a:p>
            <a:r>
              <a:rPr lang="en-US"/>
              <a:t>Additionally, if you decide to add additional email accounts, you can navigate between those accounts or add a new one along the left column</a:t>
            </a:r>
          </a:p>
          <a:p>
            <a:endParaRPr lang="en-US"/>
          </a:p>
          <a:p>
            <a:endParaRPr lang="en-US"/>
          </a:p>
          <a:p>
            <a:endParaRPr lang="en-US"/>
          </a:p>
          <a:p>
            <a:r>
              <a:rPr lang="en-US"/>
              <a:t>The </a:t>
            </a:r>
            <a:r>
              <a:rPr lang="en-US" b="1"/>
              <a:t>Play</a:t>
            </a:r>
            <a:r>
              <a:rPr lang="en-US"/>
              <a:t> button allows you to have Outlook read your emails to you</a:t>
            </a:r>
          </a:p>
          <a:p>
            <a:endParaRPr lang="en-US"/>
          </a:p>
          <a:p>
            <a:r>
              <a:rPr lang="en-US" b="1"/>
              <a:t>Help</a:t>
            </a:r>
            <a:r>
              <a:rPr lang="en-US"/>
              <a:t> provides help and feedback options along with troubleshooting assistance and information about the app</a:t>
            </a:r>
          </a:p>
          <a:p>
            <a:endParaRPr lang="en-US"/>
          </a:p>
          <a:p>
            <a:r>
              <a:rPr lang="en-US"/>
              <a:t>Look for the </a:t>
            </a:r>
            <a:r>
              <a:rPr lang="en-US" b="1"/>
              <a:t>Gear</a:t>
            </a:r>
            <a:r>
              <a:rPr lang="en-US"/>
              <a:t> icon to access full </a:t>
            </a:r>
            <a:r>
              <a:rPr lang="en-US" b="1"/>
              <a:t>Settings</a:t>
            </a:r>
          </a:p>
        </p:txBody>
      </p:sp>
      <p:grpSp>
        <p:nvGrpSpPr>
          <p:cNvPr id="15" name="Group 14">
            <a:extLst>
              <a:ext uri="{FF2B5EF4-FFF2-40B4-BE49-F238E27FC236}">
                <a16:creationId xmlns:a16="http://schemas.microsoft.com/office/drawing/2014/main" id="{E6D3B7B3-DE39-401C-B735-CD059B43001C}"/>
              </a:ext>
            </a:extLst>
          </p:cNvPr>
          <p:cNvGrpSpPr/>
          <p:nvPr/>
        </p:nvGrpSpPr>
        <p:grpSpPr>
          <a:xfrm>
            <a:off x="157071" y="1489876"/>
            <a:ext cx="2407225" cy="5208156"/>
            <a:chOff x="157071" y="1489876"/>
            <a:chExt cx="2407225" cy="5208156"/>
          </a:xfrm>
        </p:grpSpPr>
        <p:pic>
          <p:nvPicPr>
            <p:cNvPr id="5" name="Picture 4" descr="Graphical user interface, application&#10;&#10;Description automatically generated">
              <a:extLst>
                <a:ext uri="{FF2B5EF4-FFF2-40B4-BE49-F238E27FC236}">
                  <a16:creationId xmlns:a16="http://schemas.microsoft.com/office/drawing/2014/main" id="{145C9CAE-E75F-4B6A-A686-8C571980CE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071" y="1489876"/>
              <a:ext cx="2407225" cy="5208156"/>
            </a:xfrm>
            <a:prstGeom prst="rect">
              <a:avLst/>
            </a:prstGeom>
            <a:ln>
              <a:solidFill>
                <a:schemeClr val="bg2">
                  <a:lumMod val="50000"/>
                </a:schemeClr>
              </a:solidFill>
            </a:ln>
          </p:spPr>
        </p:pic>
        <p:sp>
          <p:nvSpPr>
            <p:cNvPr id="13" name="Rectangle 12">
              <a:extLst>
                <a:ext uri="{FF2B5EF4-FFF2-40B4-BE49-F238E27FC236}">
                  <a16:creationId xmlns:a16="http://schemas.microsoft.com/office/drawing/2014/main" id="{D8102E2C-01BF-400C-8CA0-2466FAE65DEC}"/>
                </a:ext>
              </a:extLst>
            </p:cNvPr>
            <p:cNvSpPr/>
            <p:nvPr/>
          </p:nvSpPr>
          <p:spPr>
            <a:xfrm>
              <a:off x="1083365" y="3826565"/>
              <a:ext cx="829520" cy="26835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14A37D3D-324C-4C82-B79B-0EAC460E2761}"/>
              </a:ext>
            </a:extLst>
          </p:cNvPr>
          <p:cNvSpPr/>
          <p:nvPr/>
        </p:nvSpPr>
        <p:spPr>
          <a:xfrm>
            <a:off x="1912885" y="1773936"/>
            <a:ext cx="273724" cy="28329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Graphical user interface, application, Teams&#10;&#10;Description automatically generated">
            <a:extLst>
              <a:ext uri="{FF2B5EF4-FFF2-40B4-BE49-F238E27FC236}">
                <a16:creationId xmlns:a16="http://schemas.microsoft.com/office/drawing/2014/main" id="{2E8BBDBE-35B0-4AD8-A869-BD18CC96DFDC}"/>
              </a:ext>
            </a:extLst>
          </p:cNvPr>
          <p:cNvPicPr>
            <a:picLocks noChangeAspect="1"/>
          </p:cNvPicPr>
          <p:nvPr/>
        </p:nvPicPr>
        <p:blipFill rotWithShape="1">
          <a:blip r:embed="rId3">
            <a:extLst>
              <a:ext uri="{28A0092B-C50C-407E-A947-70E740481C1C}">
                <a14:useLocalDpi xmlns:a14="http://schemas.microsoft.com/office/drawing/2010/main" val="0"/>
              </a:ext>
            </a:extLst>
          </a:blip>
          <a:srcRect t="6232"/>
          <a:stretch/>
        </p:blipFill>
        <p:spPr>
          <a:xfrm>
            <a:off x="3173864" y="1489875"/>
            <a:ext cx="2567208" cy="5208153"/>
          </a:xfrm>
          <a:prstGeom prst="rect">
            <a:avLst/>
          </a:prstGeom>
          <a:ln>
            <a:solidFill>
              <a:schemeClr val="bg2">
                <a:lumMod val="50000"/>
              </a:schemeClr>
            </a:solidFill>
          </a:ln>
        </p:spPr>
      </p:pic>
      <p:cxnSp>
        <p:nvCxnSpPr>
          <p:cNvPr id="11" name="Straight Arrow Connector 10">
            <a:extLst>
              <a:ext uri="{FF2B5EF4-FFF2-40B4-BE49-F238E27FC236}">
                <a16:creationId xmlns:a16="http://schemas.microsoft.com/office/drawing/2014/main" id="{D4210169-6EEF-4196-826F-4E5C9B5D4C94}"/>
              </a:ext>
            </a:extLst>
          </p:cNvPr>
          <p:cNvCxnSpPr>
            <a:cxnSpLocks/>
            <a:stCxn id="9" idx="3"/>
          </p:cNvCxnSpPr>
          <p:nvPr/>
        </p:nvCxnSpPr>
        <p:spPr>
          <a:xfrm flipV="1">
            <a:off x="2186609" y="1905218"/>
            <a:ext cx="987255" cy="10365"/>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pic>
        <p:nvPicPr>
          <p:cNvPr id="17" name="Graphic 16" descr="Badge 1 with solid fill">
            <a:extLst>
              <a:ext uri="{FF2B5EF4-FFF2-40B4-BE49-F238E27FC236}">
                <a16:creationId xmlns:a16="http://schemas.microsoft.com/office/drawing/2014/main" id="{41FF45C5-0E47-46C5-AC16-14DD55DFC71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51419" y="3397019"/>
            <a:ext cx="273442" cy="273442"/>
          </a:xfrm>
          <a:prstGeom prst="rect">
            <a:avLst/>
          </a:prstGeom>
        </p:spPr>
      </p:pic>
      <p:pic>
        <p:nvPicPr>
          <p:cNvPr id="19" name="Graphic 18" descr="Badge 1 with solid fill">
            <a:extLst>
              <a:ext uri="{FF2B5EF4-FFF2-40B4-BE49-F238E27FC236}">
                <a16:creationId xmlns:a16="http://schemas.microsoft.com/office/drawing/2014/main" id="{526DE3D1-6741-412A-91EE-EF5D864DC9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93439" y="1694715"/>
            <a:ext cx="500779" cy="500779"/>
          </a:xfrm>
          <a:prstGeom prst="rect">
            <a:avLst/>
          </a:prstGeom>
        </p:spPr>
      </p:pic>
      <p:pic>
        <p:nvPicPr>
          <p:cNvPr id="21" name="Graphic 20" descr="Badge with solid fill">
            <a:extLst>
              <a:ext uri="{FF2B5EF4-FFF2-40B4-BE49-F238E27FC236}">
                <a16:creationId xmlns:a16="http://schemas.microsoft.com/office/drawing/2014/main" id="{3F87C9D2-14D3-4FBF-8C9A-DCBFA26A71A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93439" y="2634852"/>
            <a:ext cx="500778" cy="500778"/>
          </a:xfrm>
          <a:prstGeom prst="rect">
            <a:avLst/>
          </a:prstGeom>
        </p:spPr>
      </p:pic>
      <p:pic>
        <p:nvPicPr>
          <p:cNvPr id="22" name="Graphic 21" descr="Badge with solid fill">
            <a:extLst>
              <a:ext uri="{FF2B5EF4-FFF2-40B4-BE49-F238E27FC236}">
                <a16:creationId xmlns:a16="http://schemas.microsoft.com/office/drawing/2014/main" id="{0E81E84B-FCEA-4DD4-B626-295E75C416A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0355" y="2566081"/>
            <a:ext cx="273442" cy="273442"/>
          </a:xfrm>
          <a:prstGeom prst="rect">
            <a:avLst/>
          </a:prstGeom>
        </p:spPr>
      </p:pic>
      <p:pic>
        <p:nvPicPr>
          <p:cNvPr id="24" name="Graphic 23" descr="Badge 3 with solid fill">
            <a:extLst>
              <a:ext uri="{FF2B5EF4-FFF2-40B4-BE49-F238E27FC236}">
                <a16:creationId xmlns:a16="http://schemas.microsoft.com/office/drawing/2014/main" id="{BD54BD70-ACB7-44A1-BB77-6A67CDBF47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93439" y="4164192"/>
            <a:ext cx="500778" cy="500778"/>
          </a:xfrm>
          <a:prstGeom prst="rect">
            <a:avLst/>
          </a:prstGeom>
        </p:spPr>
      </p:pic>
      <p:pic>
        <p:nvPicPr>
          <p:cNvPr id="25" name="Graphic 24" descr="Badge 3 with solid fill">
            <a:extLst>
              <a:ext uri="{FF2B5EF4-FFF2-40B4-BE49-F238E27FC236}">
                <a16:creationId xmlns:a16="http://schemas.microsoft.com/office/drawing/2014/main" id="{D52CE6CE-B940-47CA-89ED-A47DEF138D1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2624" y="5611003"/>
            <a:ext cx="273442" cy="273442"/>
          </a:xfrm>
          <a:prstGeom prst="rect">
            <a:avLst/>
          </a:prstGeom>
        </p:spPr>
      </p:pic>
      <p:pic>
        <p:nvPicPr>
          <p:cNvPr id="29" name="Graphic 28" descr="Badge 4 with solid fill">
            <a:extLst>
              <a:ext uri="{FF2B5EF4-FFF2-40B4-BE49-F238E27FC236}">
                <a16:creationId xmlns:a16="http://schemas.microsoft.com/office/drawing/2014/main" id="{CC8D475E-B478-441E-9DC3-8B1E231C147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93437" y="5110223"/>
            <a:ext cx="500780" cy="500780"/>
          </a:xfrm>
          <a:prstGeom prst="rect">
            <a:avLst/>
          </a:prstGeom>
        </p:spPr>
      </p:pic>
      <p:pic>
        <p:nvPicPr>
          <p:cNvPr id="30" name="Graphic 29" descr="Badge 4 with solid fill">
            <a:extLst>
              <a:ext uri="{FF2B5EF4-FFF2-40B4-BE49-F238E27FC236}">
                <a16:creationId xmlns:a16="http://schemas.microsoft.com/office/drawing/2014/main" id="{1247375B-DDC0-48E2-AC9B-A7140976706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2624" y="5894713"/>
            <a:ext cx="273442" cy="273442"/>
          </a:xfrm>
          <a:prstGeom prst="rect">
            <a:avLst/>
          </a:prstGeom>
        </p:spPr>
      </p:pic>
      <p:pic>
        <p:nvPicPr>
          <p:cNvPr id="32" name="Graphic 31" descr="Badge 5 with solid fill">
            <a:extLst>
              <a:ext uri="{FF2B5EF4-FFF2-40B4-BE49-F238E27FC236}">
                <a16:creationId xmlns:a16="http://schemas.microsoft.com/office/drawing/2014/main" id="{BC0AE4E5-1813-4C40-A6D5-1001FE0EA7C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893437" y="5995249"/>
            <a:ext cx="500780" cy="500780"/>
          </a:xfrm>
          <a:prstGeom prst="rect">
            <a:avLst/>
          </a:prstGeom>
        </p:spPr>
      </p:pic>
      <p:pic>
        <p:nvPicPr>
          <p:cNvPr id="33" name="Graphic 32" descr="Badge 5 with solid fill">
            <a:extLst>
              <a:ext uri="{FF2B5EF4-FFF2-40B4-BE49-F238E27FC236}">
                <a16:creationId xmlns:a16="http://schemas.microsoft.com/office/drawing/2014/main" id="{C68037B4-3D22-4467-8B1A-F218007118F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31954" y="6178423"/>
            <a:ext cx="273442" cy="273442"/>
          </a:xfrm>
          <a:prstGeom prst="rect">
            <a:avLst/>
          </a:prstGeom>
        </p:spPr>
      </p:pic>
      <p:pic>
        <p:nvPicPr>
          <p:cNvPr id="35" name="Picture 34">
            <a:extLst>
              <a:ext uri="{FF2B5EF4-FFF2-40B4-BE49-F238E27FC236}">
                <a16:creationId xmlns:a16="http://schemas.microsoft.com/office/drawing/2014/main" id="{97515DB6-038A-4290-B7AC-C659028E68E5}"/>
              </a:ext>
            </a:extLst>
          </p:cNvPr>
          <p:cNvPicPr>
            <a:picLocks noChangeAspect="1"/>
          </p:cNvPicPr>
          <p:nvPr/>
        </p:nvPicPr>
        <p:blipFill rotWithShape="1">
          <a:blip r:embed="rId14"/>
          <a:srcRect l="1112" t="3176"/>
          <a:stretch/>
        </p:blipFill>
        <p:spPr>
          <a:xfrm>
            <a:off x="6569242" y="3357083"/>
            <a:ext cx="1770230" cy="736526"/>
          </a:xfrm>
          <a:prstGeom prst="rect">
            <a:avLst/>
          </a:prstGeom>
          <a:ln>
            <a:solidFill>
              <a:schemeClr val="bg2">
                <a:lumMod val="50000"/>
              </a:schemeClr>
            </a:solidFill>
          </a:ln>
        </p:spPr>
      </p:pic>
    </p:spTree>
    <p:extLst>
      <p:ext uri="{BB962C8B-B14F-4D97-AF65-F5344CB8AC3E}">
        <p14:creationId xmlns:p14="http://schemas.microsoft.com/office/powerpoint/2010/main" val="201108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lstStyle/>
          <a:p>
            <a:r>
              <a:rPr lang="en-US"/>
              <a:t>Outlook Mobile – Settings</a:t>
            </a:r>
          </a:p>
        </p:txBody>
      </p:sp>
      <p:sp>
        <p:nvSpPr>
          <p:cNvPr id="18" name="TextBox 17">
            <a:extLst>
              <a:ext uri="{FF2B5EF4-FFF2-40B4-BE49-F238E27FC236}">
                <a16:creationId xmlns:a16="http://schemas.microsoft.com/office/drawing/2014/main" id="{53008EAF-3CEB-499C-A229-28C52E3FDA21}"/>
              </a:ext>
            </a:extLst>
          </p:cNvPr>
          <p:cNvSpPr txBox="1"/>
          <p:nvPr/>
        </p:nvSpPr>
        <p:spPr>
          <a:xfrm>
            <a:off x="7788585" y="1294942"/>
            <a:ext cx="3953760" cy="4524315"/>
          </a:xfrm>
          <a:prstGeom prst="rect">
            <a:avLst/>
          </a:prstGeom>
          <a:noFill/>
        </p:spPr>
        <p:txBody>
          <a:bodyPr wrap="square" rtlCol="0">
            <a:spAutoFit/>
          </a:bodyPr>
          <a:lstStyle/>
          <a:p>
            <a:r>
              <a:rPr lang="en-US"/>
              <a:t>Settings provides you with many options to customize your Outlook mobile experience, including:</a:t>
            </a:r>
          </a:p>
          <a:p>
            <a:endParaRPr lang="en-US"/>
          </a:p>
          <a:p>
            <a:pPr marL="285750" indent="-285750">
              <a:buFont typeface="Arial" panose="020B0604020202020204" pitchFamily="34" charset="0"/>
              <a:buChar char="•"/>
            </a:pPr>
            <a:r>
              <a:rPr lang="en-US"/>
              <a:t>Adding additional mail accounts</a:t>
            </a:r>
          </a:p>
          <a:p>
            <a:pPr marL="285750" indent="-285750">
              <a:buFont typeface="Arial" panose="020B0604020202020204" pitchFamily="34" charset="0"/>
              <a:buChar char="•"/>
            </a:pPr>
            <a:r>
              <a:rPr lang="en-US"/>
              <a:t>Accessing or adding storage accounts such as OneDrive</a:t>
            </a:r>
          </a:p>
          <a:p>
            <a:pPr marL="285750" indent="-285750">
              <a:buFont typeface="Arial" panose="020B0604020202020204" pitchFamily="34" charset="0"/>
              <a:buChar char="•"/>
            </a:pPr>
            <a:r>
              <a:rPr lang="en-US"/>
              <a:t>Setting up email notifications, signatures, organization preferences</a:t>
            </a:r>
          </a:p>
          <a:p>
            <a:pPr marL="285750" indent="-285750">
              <a:buFont typeface="Arial" panose="020B0604020202020204" pitchFamily="34" charset="0"/>
              <a:buChar char="•"/>
            </a:pPr>
            <a:r>
              <a:rPr lang="en-US"/>
              <a:t>Calendar settings such as notifications, weather forecast incorporations, or weekly start (Sunday or Monday)</a:t>
            </a:r>
          </a:p>
          <a:p>
            <a:pPr marL="285750" indent="-285750">
              <a:buFont typeface="Arial" panose="020B0604020202020204" pitchFamily="34" charset="0"/>
              <a:buChar char="•"/>
            </a:pPr>
            <a:r>
              <a:rPr lang="en-US"/>
              <a:t>Add-ins and integrations</a:t>
            </a:r>
          </a:p>
          <a:p>
            <a:pPr marL="285750" indent="-285750">
              <a:buFont typeface="Arial" panose="020B0604020202020204" pitchFamily="34" charset="0"/>
              <a:buChar char="•"/>
            </a:pPr>
            <a:r>
              <a:rPr lang="en-US"/>
              <a:t>Preferences for overall appearance, Face ID, and privacy settings</a:t>
            </a:r>
          </a:p>
        </p:txBody>
      </p:sp>
      <p:pic>
        <p:nvPicPr>
          <p:cNvPr id="4" name="Picture 3" descr="Graphical user interface, application&#10;&#10;Description automatically generated">
            <a:extLst>
              <a:ext uri="{FF2B5EF4-FFF2-40B4-BE49-F238E27FC236}">
                <a16:creationId xmlns:a16="http://schemas.microsoft.com/office/drawing/2014/main" id="{FC485B95-A1D6-4A04-AA4D-B1C9B99B5813}"/>
              </a:ext>
            </a:extLst>
          </p:cNvPr>
          <p:cNvPicPr>
            <a:picLocks noChangeAspect="1"/>
          </p:cNvPicPr>
          <p:nvPr/>
        </p:nvPicPr>
        <p:blipFill rotWithShape="1">
          <a:blip r:embed="rId2">
            <a:extLst>
              <a:ext uri="{28A0092B-C50C-407E-A947-70E740481C1C}">
                <a14:useLocalDpi xmlns:a14="http://schemas.microsoft.com/office/drawing/2010/main" val="0"/>
              </a:ext>
            </a:extLst>
          </a:blip>
          <a:srcRect t="6469"/>
          <a:stretch/>
        </p:blipFill>
        <p:spPr>
          <a:xfrm>
            <a:off x="81481" y="1295660"/>
            <a:ext cx="2436615" cy="4930732"/>
          </a:xfrm>
          <a:prstGeom prst="rect">
            <a:avLst/>
          </a:prstGeom>
          <a:ln>
            <a:solidFill>
              <a:schemeClr val="bg2">
                <a:lumMod val="50000"/>
              </a:schemeClr>
            </a:solidFill>
          </a:ln>
        </p:spPr>
      </p:pic>
      <p:pic>
        <p:nvPicPr>
          <p:cNvPr id="10" name="Picture 9" descr="Graphical user interface, text, application, email&#10;&#10;Description automatically generated">
            <a:extLst>
              <a:ext uri="{FF2B5EF4-FFF2-40B4-BE49-F238E27FC236}">
                <a16:creationId xmlns:a16="http://schemas.microsoft.com/office/drawing/2014/main" id="{AF4506D0-65C8-49E4-B646-BCFFFEB27A3D}"/>
              </a:ext>
            </a:extLst>
          </p:cNvPr>
          <p:cNvPicPr>
            <a:picLocks noChangeAspect="1"/>
          </p:cNvPicPr>
          <p:nvPr/>
        </p:nvPicPr>
        <p:blipFill rotWithShape="1">
          <a:blip r:embed="rId3">
            <a:extLst>
              <a:ext uri="{28A0092B-C50C-407E-A947-70E740481C1C}">
                <a14:useLocalDpi xmlns:a14="http://schemas.microsoft.com/office/drawing/2010/main" val="0"/>
              </a:ext>
            </a:extLst>
          </a:blip>
          <a:srcRect t="6469"/>
          <a:stretch/>
        </p:blipFill>
        <p:spPr>
          <a:xfrm>
            <a:off x="2618627" y="1294942"/>
            <a:ext cx="2436614" cy="4930730"/>
          </a:xfrm>
          <a:prstGeom prst="rect">
            <a:avLst/>
          </a:prstGeom>
          <a:ln>
            <a:solidFill>
              <a:schemeClr val="bg2">
                <a:lumMod val="50000"/>
              </a:schemeClr>
            </a:solidFill>
          </a:ln>
        </p:spPr>
      </p:pic>
      <p:pic>
        <p:nvPicPr>
          <p:cNvPr id="14" name="Picture 13" descr="Graphical user interface, application&#10;&#10;Description automatically generated">
            <a:extLst>
              <a:ext uri="{FF2B5EF4-FFF2-40B4-BE49-F238E27FC236}">
                <a16:creationId xmlns:a16="http://schemas.microsoft.com/office/drawing/2014/main" id="{F3261F5D-FC0F-430A-BEED-F76A08D02C08}"/>
              </a:ext>
            </a:extLst>
          </p:cNvPr>
          <p:cNvPicPr>
            <a:picLocks noChangeAspect="1"/>
          </p:cNvPicPr>
          <p:nvPr/>
        </p:nvPicPr>
        <p:blipFill rotWithShape="1">
          <a:blip r:embed="rId4">
            <a:extLst>
              <a:ext uri="{28A0092B-C50C-407E-A947-70E740481C1C}">
                <a14:useLocalDpi xmlns:a14="http://schemas.microsoft.com/office/drawing/2010/main" val="0"/>
              </a:ext>
            </a:extLst>
          </a:blip>
          <a:srcRect t="6205"/>
          <a:stretch/>
        </p:blipFill>
        <p:spPr>
          <a:xfrm>
            <a:off x="5155772" y="1294942"/>
            <a:ext cx="2436614" cy="4944648"/>
          </a:xfrm>
          <a:prstGeom prst="rect">
            <a:avLst/>
          </a:prstGeom>
          <a:ln>
            <a:solidFill>
              <a:schemeClr val="bg2">
                <a:lumMod val="50000"/>
              </a:schemeClr>
            </a:solidFill>
          </a:ln>
        </p:spPr>
      </p:pic>
    </p:spTree>
    <p:extLst>
      <p:ext uri="{BB962C8B-B14F-4D97-AF65-F5344CB8AC3E}">
        <p14:creationId xmlns:p14="http://schemas.microsoft.com/office/powerpoint/2010/main" val="133939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lstStyle/>
          <a:p>
            <a:r>
              <a:rPr lang="en-US"/>
              <a:t>Outlook Mobile – Setting Out of Office</a:t>
            </a:r>
          </a:p>
        </p:txBody>
      </p:sp>
      <p:sp>
        <p:nvSpPr>
          <p:cNvPr id="18" name="TextBox 17">
            <a:extLst>
              <a:ext uri="{FF2B5EF4-FFF2-40B4-BE49-F238E27FC236}">
                <a16:creationId xmlns:a16="http://schemas.microsoft.com/office/drawing/2014/main" id="{53008EAF-3CEB-499C-A229-28C52E3FDA21}"/>
              </a:ext>
            </a:extLst>
          </p:cNvPr>
          <p:cNvSpPr txBox="1"/>
          <p:nvPr/>
        </p:nvSpPr>
        <p:spPr>
          <a:xfrm>
            <a:off x="2664742" y="1811917"/>
            <a:ext cx="3953760" cy="3970318"/>
          </a:xfrm>
          <a:prstGeom prst="rect">
            <a:avLst/>
          </a:prstGeom>
          <a:noFill/>
        </p:spPr>
        <p:txBody>
          <a:bodyPr wrap="square" rtlCol="0">
            <a:spAutoFit/>
          </a:bodyPr>
          <a:lstStyle/>
          <a:p>
            <a:pPr marL="285750" indent="-285750">
              <a:buFont typeface="Arial" panose="020B0604020202020204" pitchFamily="34" charset="0"/>
              <a:buChar char="•"/>
            </a:pPr>
            <a:r>
              <a:rPr lang="en-US"/>
              <a:t>To set up Out of Office in the mobile app, select the impacted email account from the Mail Accounts section of Settings.</a:t>
            </a:r>
          </a:p>
          <a:p>
            <a:pPr marL="285750" indent="-285750">
              <a:buFont typeface="Arial" panose="020B0604020202020204" pitchFamily="34" charset="0"/>
              <a:buChar char="•"/>
            </a:pPr>
            <a:r>
              <a:rPr lang="en-US"/>
              <a:t>Click on Automatic Replies</a:t>
            </a:r>
          </a:p>
          <a:p>
            <a:pPr marL="285750" indent="-285750">
              <a:buFont typeface="Arial" panose="020B0604020202020204" pitchFamily="34" charset="0"/>
              <a:buChar char="•"/>
            </a:pPr>
            <a:r>
              <a:rPr lang="en-US"/>
              <a:t>Toggle on the Automatic Replies switch </a:t>
            </a:r>
          </a:p>
          <a:p>
            <a:pPr marL="285750" indent="-285750">
              <a:buFont typeface="Arial" panose="020B0604020202020204" pitchFamily="34" charset="0"/>
              <a:buChar char="•"/>
            </a:pPr>
            <a:r>
              <a:rPr lang="en-US"/>
              <a:t>You can set separate Automatic Replies for everyone or for those within your organization.</a:t>
            </a:r>
          </a:p>
          <a:p>
            <a:pPr marL="285750" indent="-285750">
              <a:buFont typeface="Arial" panose="020B0604020202020204" pitchFamily="34" charset="0"/>
              <a:buChar char="•"/>
            </a:pPr>
            <a:r>
              <a:rPr lang="en-US"/>
              <a:t>Enter the appropriate text in the boxes at the bottom</a:t>
            </a:r>
          </a:p>
          <a:p>
            <a:pPr marL="285750" indent="-285750">
              <a:buFont typeface="Arial" panose="020B0604020202020204" pitchFamily="34" charset="0"/>
              <a:buChar char="•"/>
            </a:pPr>
            <a:r>
              <a:rPr lang="en-US"/>
              <a:t>Select the Check icon in the top right to save your changes</a:t>
            </a:r>
          </a:p>
        </p:txBody>
      </p:sp>
      <p:pic>
        <p:nvPicPr>
          <p:cNvPr id="4" name="Picture 3" descr="Graphical user interface, application&#10;&#10;Description automatically generated">
            <a:extLst>
              <a:ext uri="{FF2B5EF4-FFF2-40B4-BE49-F238E27FC236}">
                <a16:creationId xmlns:a16="http://schemas.microsoft.com/office/drawing/2014/main" id="{FC485B95-A1D6-4A04-AA4D-B1C9B99B5813}"/>
              </a:ext>
            </a:extLst>
          </p:cNvPr>
          <p:cNvPicPr>
            <a:picLocks noChangeAspect="1"/>
          </p:cNvPicPr>
          <p:nvPr/>
        </p:nvPicPr>
        <p:blipFill rotWithShape="1">
          <a:blip r:embed="rId2">
            <a:extLst>
              <a:ext uri="{28A0092B-C50C-407E-A947-70E740481C1C}">
                <a14:useLocalDpi xmlns:a14="http://schemas.microsoft.com/office/drawing/2010/main" val="0"/>
              </a:ext>
            </a:extLst>
          </a:blip>
          <a:srcRect t="6469"/>
          <a:stretch/>
        </p:blipFill>
        <p:spPr>
          <a:xfrm>
            <a:off x="81481" y="1295660"/>
            <a:ext cx="2436615" cy="4930732"/>
          </a:xfrm>
          <a:prstGeom prst="rect">
            <a:avLst/>
          </a:prstGeom>
          <a:ln>
            <a:solidFill>
              <a:schemeClr val="bg2">
                <a:lumMod val="50000"/>
              </a:schemeClr>
            </a:solidFill>
          </a:ln>
        </p:spPr>
      </p:pic>
      <p:sp>
        <p:nvSpPr>
          <p:cNvPr id="2" name="Rectangle 1">
            <a:extLst>
              <a:ext uri="{FF2B5EF4-FFF2-40B4-BE49-F238E27FC236}">
                <a16:creationId xmlns:a16="http://schemas.microsoft.com/office/drawing/2014/main" id="{65995121-4B6E-4442-8400-DB8D0CAFE9BF}"/>
              </a:ext>
            </a:extLst>
          </p:cNvPr>
          <p:cNvSpPr/>
          <p:nvPr/>
        </p:nvSpPr>
        <p:spPr>
          <a:xfrm>
            <a:off x="224118" y="2644588"/>
            <a:ext cx="2205317" cy="421341"/>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285141A-7496-4044-9D8E-15DAB21D29FE}"/>
              </a:ext>
            </a:extLst>
          </p:cNvPr>
          <p:cNvPicPr>
            <a:picLocks noChangeAspect="1"/>
          </p:cNvPicPr>
          <p:nvPr/>
        </p:nvPicPr>
        <p:blipFill rotWithShape="1">
          <a:blip r:embed="rId3">
            <a:extLst>
              <a:ext uri="{28A0092B-C50C-407E-A947-70E740481C1C}">
                <a14:useLocalDpi xmlns:a14="http://schemas.microsoft.com/office/drawing/2010/main" val="0"/>
              </a:ext>
            </a:extLst>
          </a:blip>
          <a:srcRect t="6029"/>
          <a:stretch/>
        </p:blipFill>
        <p:spPr>
          <a:xfrm>
            <a:off x="6671574" y="1295660"/>
            <a:ext cx="2320025" cy="4716884"/>
          </a:xfrm>
          <a:prstGeom prst="rect">
            <a:avLst/>
          </a:prstGeom>
          <a:ln>
            <a:solidFill>
              <a:schemeClr val="bg2">
                <a:lumMod val="50000"/>
              </a:schemeClr>
            </a:solidFill>
          </a:ln>
        </p:spPr>
      </p:pic>
      <p:pic>
        <p:nvPicPr>
          <p:cNvPr id="8" name="Picture 7" descr="Graphical user interface, text, application&#10;&#10;Description automatically generated">
            <a:extLst>
              <a:ext uri="{FF2B5EF4-FFF2-40B4-BE49-F238E27FC236}">
                <a16:creationId xmlns:a16="http://schemas.microsoft.com/office/drawing/2014/main" id="{DBED5BE1-7A37-4938-84FF-046734E1F32C}"/>
              </a:ext>
            </a:extLst>
          </p:cNvPr>
          <p:cNvPicPr>
            <a:picLocks noChangeAspect="1"/>
          </p:cNvPicPr>
          <p:nvPr/>
        </p:nvPicPr>
        <p:blipFill rotWithShape="1">
          <a:blip r:embed="rId4">
            <a:extLst>
              <a:ext uri="{28A0092B-C50C-407E-A947-70E740481C1C}">
                <a14:useLocalDpi xmlns:a14="http://schemas.microsoft.com/office/drawing/2010/main" val="0"/>
              </a:ext>
            </a:extLst>
          </a:blip>
          <a:srcRect t="6029"/>
          <a:stretch/>
        </p:blipFill>
        <p:spPr>
          <a:xfrm>
            <a:off x="9163491" y="1295660"/>
            <a:ext cx="2320025" cy="4716884"/>
          </a:xfrm>
          <a:prstGeom prst="rect">
            <a:avLst/>
          </a:prstGeom>
          <a:ln>
            <a:solidFill>
              <a:schemeClr val="bg2">
                <a:lumMod val="50000"/>
              </a:schemeClr>
            </a:solidFill>
          </a:ln>
        </p:spPr>
      </p:pic>
      <p:sp>
        <p:nvSpPr>
          <p:cNvPr id="12" name="Rectangle 11">
            <a:extLst>
              <a:ext uri="{FF2B5EF4-FFF2-40B4-BE49-F238E27FC236}">
                <a16:creationId xmlns:a16="http://schemas.microsoft.com/office/drawing/2014/main" id="{08D24BA3-9439-404C-BDBA-BD5FDD4416E0}"/>
              </a:ext>
            </a:extLst>
          </p:cNvPr>
          <p:cNvSpPr/>
          <p:nvPr/>
        </p:nvSpPr>
        <p:spPr>
          <a:xfrm>
            <a:off x="6728927" y="3107253"/>
            <a:ext cx="2164061" cy="2455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0508746-E03F-4105-AE55-17680A55ECD7}"/>
              </a:ext>
            </a:extLst>
          </p:cNvPr>
          <p:cNvSpPr/>
          <p:nvPr/>
        </p:nvSpPr>
        <p:spPr>
          <a:xfrm>
            <a:off x="9253141" y="1749162"/>
            <a:ext cx="2164061" cy="245548"/>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371C41D-4484-4E3E-B37C-20F7A75EE4E2}"/>
              </a:ext>
            </a:extLst>
          </p:cNvPr>
          <p:cNvSpPr/>
          <p:nvPr/>
        </p:nvSpPr>
        <p:spPr>
          <a:xfrm>
            <a:off x="11187953" y="1295660"/>
            <a:ext cx="229249" cy="321685"/>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718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lstStyle/>
          <a:p>
            <a:r>
              <a:rPr lang="en-US" dirty="0"/>
              <a:t>Outlook Mobile – Swipe Preferences</a:t>
            </a:r>
          </a:p>
        </p:txBody>
      </p:sp>
      <p:sp>
        <p:nvSpPr>
          <p:cNvPr id="18" name="TextBox 17">
            <a:extLst>
              <a:ext uri="{FF2B5EF4-FFF2-40B4-BE49-F238E27FC236}">
                <a16:creationId xmlns:a16="http://schemas.microsoft.com/office/drawing/2014/main" id="{53008EAF-3CEB-499C-A229-28C52E3FDA21}"/>
              </a:ext>
            </a:extLst>
          </p:cNvPr>
          <p:cNvSpPr txBox="1"/>
          <p:nvPr/>
        </p:nvSpPr>
        <p:spPr>
          <a:xfrm>
            <a:off x="2645085" y="1180642"/>
            <a:ext cx="9137340" cy="646331"/>
          </a:xfrm>
          <a:prstGeom prst="rect">
            <a:avLst/>
          </a:prstGeom>
          <a:noFill/>
        </p:spPr>
        <p:txBody>
          <a:bodyPr wrap="square" rtlCol="0">
            <a:spAutoFit/>
          </a:bodyPr>
          <a:lstStyle/>
          <a:p>
            <a:r>
              <a:rPr lang="en-US" dirty="0"/>
              <a:t>When viewing your inbox, you can swipe left or right on a message for a specific action to take place.  In the Settings menu, you can define the actions associated with left and right swiping.</a:t>
            </a:r>
          </a:p>
        </p:txBody>
      </p:sp>
      <p:pic>
        <p:nvPicPr>
          <p:cNvPr id="4" name="Picture 3" descr="Graphical user interface, application&#10;&#10;Description automatically generated">
            <a:extLst>
              <a:ext uri="{FF2B5EF4-FFF2-40B4-BE49-F238E27FC236}">
                <a16:creationId xmlns:a16="http://schemas.microsoft.com/office/drawing/2014/main" id="{FC485B95-A1D6-4A04-AA4D-B1C9B99B5813}"/>
              </a:ext>
            </a:extLst>
          </p:cNvPr>
          <p:cNvPicPr>
            <a:picLocks noChangeAspect="1"/>
          </p:cNvPicPr>
          <p:nvPr/>
        </p:nvPicPr>
        <p:blipFill rotWithShape="1">
          <a:blip r:embed="rId2">
            <a:extLst>
              <a:ext uri="{28A0092B-C50C-407E-A947-70E740481C1C}">
                <a14:useLocalDpi xmlns:a14="http://schemas.microsoft.com/office/drawing/2010/main" val="0"/>
              </a:ext>
            </a:extLst>
          </a:blip>
          <a:srcRect t="6469"/>
          <a:stretch/>
        </p:blipFill>
        <p:spPr>
          <a:xfrm>
            <a:off x="81481" y="1295660"/>
            <a:ext cx="2436615" cy="4930732"/>
          </a:xfrm>
          <a:prstGeom prst="rect">
            <a:avLst/>
          </a:prstGeom>
          <a:ln>
            <a:solidFill>
              <a:schemeClr val="bg2">
                <a:lumMod val="50000"/>
              </a:schemeClr>
            </a:solidFill>
          </a:ln>
        </p:spPr>
      </p:pic>
      <p:sp>
        <p:nvSpPr>
          <p:cNvPr id="2" name="Rectangle 1">
            <a:extLst>
              <a:ext uri="{FF2B5EF4-FFF2-40B4-BE49-F238E27FC236}">
                <a16:creationId xmlns:a16="http://schemas.microsoft.com/office/drawing/2014/main" id="{ECA8C1DF-C4EB-42CE-900D-9E80D70F8638}"/>
              </a:ext>
            </a:extLst>
          </p:cNvPr>
          <p:cNvSpPr/>
          <p:nvPr/>
        </p:nvSpPr>
        <p:spPr>
          <a:xfrm>
            <a:off x="228600" y="5153025"/>
            <a:ext cx="2162175" cy="266700"/>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 application&#10;&#10;Description automatically generated">
            <a:extLst>
              <a:ext uri="{FF2B5EF4-FFF2-40B4-BE49-F238E27FC236}">
                <a16:creationId xmlns:a16="http://schemas.microsoft.com/office/drawing/2014/main" id="{4A879502-2B4C-4111-9D02-C4B51A7E69F6}"/>
              </a:ext>
            </a:extLst>
          </p:cNvPr>
          <p:cNvPicPr>
            <a:picLocks noChangeAspect="1"/>
          </p:cNvPicPr>
          <p:nvPr/>
        </p:nvPicPr>
        <p:blipFill rotWithShape="1">
          <a:blip r:embed="rId3">
            <a:extLst>
              <a:ext uri="{28A0092B-C50C-407E-A947-70E740481C1C}">
                <a14:useLocalDpi xmlns:a14="http://schemas.microsoft.com/office/drawing/2010/main" val="0"/>
              </a:ext>
            </a:extLst>
          </a:blip>
          <a:srcRect t="6250" b="20973"/>
          <a:stretch/>
        </p:blipFill>
        <p:spPr>
          <a:xfrm>
            <a:off x="4610100" y="2286000"/>
            <a:ext cx="2062782" cy="3248026"/>
          </a:xfrm>
          <a:prstGeom prst="rect">
            <a:avLst/>
          </a:prstGeom>
          <a:ln>
            <a:solidFill>
              <a:schemeClr val="bg2">
                <a:lumMod val="50000"/>
              </a:schemeClr>
            </a:solidFill>
          </a:ln>
        </p:spPr>
      </p:pic>
      <p:sp>
        <p:nvSpPr>
          <p:cNvPr id="11" name="TextBox 10">
            <a:extLst>
              <a:ext uri="{FF2B5EF4-FFF2-40B4-BE49-F238E27FC236}">
                <a16:creationId xmlns:a16="http://schemas.microsoft.com/office/drawing/2014/main" id="{FDA9F4CC-76E7-480F-8864-AC78609D371B}"/>
              </a:ext>
            </a:extLst>
          </p:cNvPr>
          <p:cNvSpPr txBox="1"/>
          <p:nvPr/>
        </p:nvSpPr>
        <p:spPr>
          <a:xfrm>
            <a:off x="2645085" y="2468364"/>
            <a:ext cx="1717365" cy="2585323"/>
          </a:xfrm>
          <a:prstGeom prst="rect">
            <a:avLst/>
          </a:prstGeom>
          <a:noFill/>
        </p:spPr>
        <p:txBody>
          <a:bodyPr wrap="square" rtlCol="0">
            <a:spAutoFit/>
          </a:bodyPr>
          <a:lstStyle/>
          <a:p>
            <a:r>
              <a:rPr lang="en-US" dirty="0"/>
              <a:t>After selecting </a:t>
            </a:r>
            <a:r>
              <a:rPr lang="en-US" b="1" dirty="0"/>
              <a:t>Swipe Options</a:t>
            </a:r>
            <a:r>
              <a:rPr lang="en-US" dirty="0"/>
              <a:t>, you may select an assignment for </a:t>
            </a:r>
            <a:r>
              <a:rPr lang="en-US" b="1" dirty="0"/>
              <a:t>Swipe Right </a:t>
            </a:r>
            <a:r>
              <a:rPr lang="en-US" dirty="0"/>
              <a:t>and </a:t>
            </a:r>
            <a:r>
              <a:rPr lang="en-US" b="1" dirty="0"/>
              <a:t>Swipe Left</a:t>
            </a:r>
            <a:r>
              <a:rPr lang="en-US" dirty="0"/>
              <a:t>.  Click the </a:t>
            </a:r>
            <a:r>
              <a:rPr lang="en-US" b="1" dirty="0"/>
              <a:t>&gt;</a:t>
            </a:r>
            <a:r>
              <a:rPr lang="en-US" dirty="0"/>
              <a:t> carrot to see the definitions</a:t>
            </a:r>
          </a:p>
        </p:txBody>
      </p:sp>
      <p:pic>
        <p:nvPicPr>
          <p:cNvPr id="8" name="Picture 7" descr="Graphical user interface, text, application&#10;&#10;Description automatically generated">
            <a:extLst>
              <a:ext uri="{FF2B5EF4-FFF2-40B4-BE49-F238E27FC236}">
                <a16:creationId xmlns:a16="http://schemas.microsoft.com/office/drawing/2014/main" id="{C22AFD61-5D40-4B9F-AD7B-3C72176B07F0}"/>
              </a:ext>
            </a:extLst>
          </p:cNvPr>
          <p:cNvPicPr>
            <a:picLocks noChangeAspect="1"/>
          </p:cNvPicPr>
          <p:nvPr/>
        </p:nvPicPr>
        <p:blipFill rotWithShape="1">
          <a:blip r:embed="rId4">
            <a:extLst>
              <a:ext uri="{28A0092B-C50C-407E-A947-70E740481C1C}">
                <a14:useLocalDpi xmlns:a14="http://schemas.microsoft.com/office/drawing/2010/main" val="0"/>
              </a:ext>
            </a:extLst>
          </a:blip>
          <a:srcRect t="6388" b="33195"/>
          <a:stretch/>
        </p:blipFill>
        <p:spPr>
          <a:xfrm>
            <a:off x="6775660" y="2285999"/>
            <a:ext cx="2484822" cy="3248025"/>
          </a:xfrm>
          <a:prstGeom prst="rect">
            <a:avLst/>
          </a:prstGeom>
          <a:ln>
            <a:solidFill>
              <a:schemeClr val="bg2">
                <a:lumMod val="50000"/>
              </a:schemeClr>
            </a:solidFill>
          </a:ln>
        </p:spPr>
      </p:pic>
      <p:pic>
        <p:nvPicPr>
          <p:cNvPr id="12" name="Picture 11" descr="Graphical user interface, application&#10;&#10;Description automatically generated">
            <a:extLst>
              <a:ext uri="{FF2B5EF4-FFF2-40B4-BE49-F238E27FC236}">
                <a16:creationId xmlns:a16="http://schemas.microsoft.com/office/drawing/2014/main" id="{0656EB6A-EF7F-401D-9275-1A7591A3D2D4}"/>
              </a:ext>
            </a:extLst>
          </p:cNvPr>
          <p:cNvPicPr>
            <a:picLocks noChangeAspect="1"/>
          </p:cNvPicPr>
          <p:nvPr/>
        </p:nvPicPr>
        <p:blipFill rotWithShape="1">
          <a:blip r:embed="rId5">
            <a:extLst>
              <a:ext uri="{28A0092B-C50C-407E-A947-70E740481C1C}">
                <a14:useLocalDpi xmlns:a14="http://schemas.microsoft.com/office/drawing/2010/main" val="0"/>
              </a:ext>
            </a:extLst>
          </a:blip>
          <a:srcRect t="6111" b="20973"/>
          <a:stretch/>
        </p:blipFill>
        <p:spPr>
          <a:xfrm>
            <a:off x="9363260" y="2285998"/>
            <a:ext cx="2058853" cy="3248025"/>
          </a:xfrm>
          <a:prstGeom prst="rect">
            <a:avLst/>
          </a:prstGeom>
          <a:ln>
            <a:solidFill>
              <a:schemeClr val="bg2">
                <a:lumMod val="50000"/>
              </a:schemeClr>
            </a:solidFill>
          </a:ln>
        </p:spPr>
      </p:pic>
      <p:sp>
        <p:nvSpPr>
          <p:cNvPr id="15" name="TextBox 14">
            <a:extLst>
              <a:ext uri="{FF2B5EF4-FFF2-40B4-BE49-F238E27FC236}">
                <a16:creationId xmlns:a16="http://schemas.microsoft.com/office/drawing/2014/main" id="{68FA4D56-2FD8-4F0B-8ECB-60739752B36B}"/>
              </a:ext>
            </a:extLst>
          </p:cNvPr>
          <p:cNvSpPr txBox="1"/>
          <p:nvPr/>
        </p:nvSpPr>
        <p:spPr>
          <a:xfrm>
            <a:off x="4886325" y="5534023"/>
            <a:ext cx="5783894" cy="923330"/>
          </a:xfrm>
          <a:prstGeom prst="rect">
            <a:avLst/>
          </a:prstGeom>
          <a:noFill/>
        </p:spPr>
        <p:txBody>
          <a:bodyPr wrap="square" rtlCol="0">
            <a:spAutoFit/>
          </a:bodyPr>
          <a:lstStyle/>
          <a:p>
            <a:r>
              <a:rPr lang="en-US" dirty="0"/>
              <a:t>Once you have defined your swipe actions, Outlook will provide a text and visual confirmation of your settings.  No need to save, just click the </a:t>
            </a:r>
            <a:r>
              <a:rPr lang="en-US" dirty="0">
                <a:sym typeface="Wingdings" panose="05000000000000000000" pitchFamily="2" charset="2"/>
              </a:rPr>
              <a:t> arrow to return to settings.</a:t>
            </a:r>
            <a:endParaRPr lang="en-US" dirty="0"/>
          </a:p>
        </p:txBody>
      </p:sp>
    </p:spTree>
    <p:extLst>
      <p:ext uri="{BB962C8B-B14F-4D97-AF65-F5344CB8AC3E}">
        <p14:creationId xmlns:p14="http://schemas.microsoft.com/office/powerpoint/2010/main" val="1143679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CF1E07-7C8D-49E2-8977-ECCD47EA1C1E}"/>
              </a:ext>
            </a:extLst>
          </p:cNvPr>
          <p:cNvSpPr>
            <a:spLocks noGrp="1"/>
          </p:cNvSpPr>
          <p:nvPr>
            <p:ph type="title"/>
          </p:nvPr>
        </p:nvSpPr>
        <p:spPr/>
        <p:txBody>
          <a:bodyPr>
            <a:normAutofit fontScale="90000"/>
          </a:bodyPr>
          <a:lstStyle/>
          <a:p>
            <a:r>
              <a:rPr lang="en-US"/>
              <a:t>Outlook Mobile – Cortana Read Me Option</a:t>
            </a:r>
          </a:p>
        </p:txBody>
      </p:sp>
      <p:sp>
        <p:nvSpPr>
          <p:cNvPr id="18" name="TextBox 17">
            <a:extLst>
              <a:ext uri="{FF2B5EF4-FFF2-40B4-BE49-F238E27FC236}">
                <a16:creationId xmlns:a16="http://schemas.microsoft.com/office/drawing/2014/main" id="{53008EAF-3CEB-499C-A229-28C52E3FDA21}"/>
              </a:ext>
            </a:extLst>
          </p:cNvPr>
          <p:cNvSpPr txBox="1"/>
          <p:nvPr/>
        </p:nvSpPr>
        <p:spPr>
          <a:xfrm>
            <a:off x="2581274" y="1295660"/>
            <a:ext cx="3808627" cy="2031325"/>
          </a:xfrm>
          <a:prstGeom prst="rect">
            <a:avLst/>
          </a:prstGeom>
          <a:noFill/>
        </p:spPr>
        <p:txBody>
          <a:bodyPr wrap="square" rtlCol="0">
            <a:spAutoFit/>
          </a:bodyPr>
          <a:lstStyle/>
          <a:p>
            <a:r>
              <a:rPr lang="en-US"/>
              <a:t>To save time, you can have Outlook read your unread messages out loud to you.</a:t>
            </a:r>
          </a:p>
          <a:p>
            <a:endParaRPr lang="en-US"/>
          </a:p>
          <a:p>
            <a:pPr marL="342900" indent="-342900">
              <a:buFont typeface="+mj-lt"/>
              <a:buAutoNum type="arabicPeriod"/>
            </a:pPr>
            <a:r>
              <a:rPr lang="en-US"/>
              <a:t>Enable this feature by clicking on your </a:t>
            </a:r>
            <a:r>
              <a:rPr lang="en-US" b="1"/>
              <a:t>M365 profile image </a:t>
            </a:r>
            <a:r>
              <a:rPr lang="en-US"/>
              <a:t>then the </a:t>
            </a:r>
            <a:r>
              <a:rPr lang="en-US" b="1"/>
              <a:t>Play</a:t>
            </a:r>
            <a:r>
              <a:rPr lang="en-US"/>
              <a:t> button</a:t>
            </a:r>
          </a:p>
        </p:txBody>
      </p:sp>
      <p:grpSp>
        <p:nvGrpSpPr>
          <p:cNvPr id="24" name="Group 23">
            <a:extLst>
              <a:ext uri="{FF2B5EF4-FFF2-40B4-BE49-F238E27FC236}">
                <a16:creationId xmlns:a16="http://schemas.microsoft.com/office/drawing/2014/main" id="{9629A3FB-7540-45F0-BC8F-A4954C64C7E0}"/>
              </a:ext>
            </a:extLst>
          </p:cNvPr>
          <p:cNvGrpSpPr/>
          <p:nvPr/>
        </p:nvGrpSpPr>
        <p:grpSpPr>
          <a:xfrm>
            <a:off x="141531" y="1295660"/>
            <a:ext cx="2322247" cy="4820922"/>
            <a:chOff x="154619" y="1295659"/>
            <a:chExt cx="2099864" cy="4543165"/>
          </a:xfrm>
        </p:grpSpPr>
        <p:pic>
          <p:nvPicPr>
            <p:cNvPr id="7" name="Picture 6" descr="Graphical user interface, application&#10;&#10;Description automatically generated">
              <a:extLst>
                <a:ext uri="{FF2B5EF4-FFF2-40B4-BE49-F238E27FC236}">
                  <a16:creationId xmlns:a16="http://schemas.microsoft.com/office/drawing/2014/main" id="{38414FE9-5692-4E0F-A337-648D73FB1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619" y="1295659"/>
              <a:ext cx="2099864" cy="4543165"/>
            </a:xfrm>
            <a:prstGeom prst="rect">
              <a:avLst/>
            </a:prstGeom>
            <a:ln>
              <a:solidFill>
                <a:schemeClr val="bg2">
                  <a:lumMod val="50000"/>
                </a:schemeClr>
              </a:solidFill>
            </a:ln>
          </p:spPr>
        </p:pic>
        <p:grpSp>
          <p:nvGrpSpPr>
            <p:cNvPr id="10" name="Group 9">
              <a:extLst>
                <a:ext uri="{FF2B5EF4-FFF2-40B4-BE49-F238E27FC236}">
                  <a16:creationId xmlns:a16="http://schemas.microsoft.com/office/drawing/2014/main" id="{9C74CF70-CF73-41A7-BCCB-5CF9F98D7771}"/>
                </a:ext>
              </a:extLst>
            </p:cNvPr>
            <p:cNvGrpSpPr/>
            <p:nvPr/>
          </p:nvGrpSpPr>
          <p:grpSpPr>
            <a:xfrm>
              <a:off x="154619" y="1502266"/>
              <a:ext cx="1561886" cy="4176789"/>
              <a:chOff x="154619" y="1502266"/>
              <a:chExt cx="1561886" cy="4176789"/>
            </a:xfrm>
          </p:grpSpPr>
          <p:sp>
            <p:nvSpPr>
              <p:cNvPr id="15" name="Rectangle 14">
                <a:extLst>
                  <a:ext uri="{FF2B5EF4-FFF2-40B4-BE49-F238E27FC236}">
                    <a16:creationId xmlns:a16="http://schemas.microsoft.com/office/drawing/2014/main" id="{5371C41D-4484-4E3E-B37C-20F7A75EE4E2}"/>
                  </a:ext>
                </a:extLst>
              </p:cNvPr>
              <p:cNvSpPr/>
              <p:nvPr/>
            </p:nvSpPr>
            <p:spPr>
              <a:xfrm>
                <a:off x="154619" y="1502266"/>
                <a:ext cx="342686" cy="38268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AA901B2-B422-4820-B0A7-2F52EF8CA0EB}"/>
                  </a:ext>
                </a:extLst>
              </p:cNvPr>
              <p:cNvSpPr/>
              <p:nvPr/>
            </p:nvSpPr>
            <p:spPr>
              <a:xfrm>
                <a:off x="154619" y="4897741"/>
                <a:ext cx="984370" cy="382684"/>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9510D48-FD4E-4283-ABEA-58DC2EA17196}"/>
                  </a:ext>
                </a:extLst>
              </p:cNvPr>
              <p:cNvSpPr/>
              <p:nvPr/>
            </p:nvSpPr>
            <p:spPr>
              <a:xfrm>
                <a:off x="902368" y="3352800"/>
                <a:ext cx="814137" cy="14157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3D5122A-BEAC-438B-81B9-66001D19A701}"/>
                  </a:ext>
                </a:extLst>
              </p:cNvPr>
              <p:cNvSpPr/>
              <p:nvPr/>
            </p:nvSpPr>
            <p:spPr>
              <a:xfrm>
                <a:off x="866273" y="5319008"/>
                <a:ext cx="814137" cy="3600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7" name="Picture 16" descr="A picture containing text&#10;&#10;Description automatically generated">
            <a:extLst>
              <a:ext uri="{FF2B5EF4-FFF2-40B4-BE49-F238E27FC236}">
                <a16:creationId xmlns:a16="http://schemas.microsoft.com/office/drawing/2014/main" id="{E29C3B16-DC47-439A-9A1C-9E97862B580D}"/>
              </a:ext>
            </a:extLst>
          </p:cNvPr>
          <p:cNvPicPr>
            <a:picLocks noChangeAspect="1"/>
          </p:cNvPicPr>
          <p:nvPr/>
        </p:nvPicPr>
        <p:blipFill rotWithShape="1">
          <a:blip r:embed="rId3">
            <a:extLst>
              <a:ext uri="{28A0092B-C50C-407E-A947-70E740481C1C}">
                <a14:useLocalDpi xmlns:a14="http://schemas.microsoft.com/office/drawing/2010/main" val="0"/>
              </a:ext>
            </a:extLst>
          </a:blip>
          <a:srcRect t="6990" b="70833"/>
          <a:stretch/>
        </p:blipFill>
        <p:spPr>
          <a:xfrm>
            <a:off x="3175661" y="3420320"/>
            <a:ext cx="2331588" cy="1118690"/>
          </a:xfrm>
          <a:prstGeom prst="rect">
            <a:avLst/>
          </a:prstGeom>
          <a:ln>
            <a:solidFill>
              <a:schemeClr val="bg2">
                <a:lumMod val="50000"/>
              </a:schemeClr>
            </a:solidFill>
          </a:ln>
        </p:spPr>
      </p:pic>
      <p:pic>
        <p:nvPicPr>
          <p:cNvPr id="20" name="Picture 19" descr="Graphical user interface, application, Teams&#10;&#10;Description automatically generated">
            <a:extLst>
              <a:ext uri="{FF2B5EF4-FFF2-40B4-BE49-F238E27FC236}">
                <a16:creationId xmlns:a16="http://schemas.microsoft.com/office/drawing/2014/main" id="{2ED58005-CA86-4BF3-9648-54AE26EC70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0872" y="1356003"/>
            <a:ext cx="2200354" cy="4760579"/>
          </a:xfrm>
          <a:prstGeom prst="rect">
            <a:avLst/>
          </a:prstGeom>
          <a:ln>
            <a:solidFill>
              <a:schemeClr val="bg2">
                <a:lumMod val="50000"/>
              </a:schemeClr>
            </a:solidFill>
          </a:ln>
        </p:spPr>
      </p:pic>
      <p:sp>
        <p:nvSpPr>
          <p:cNvPr id="21" name="TextBox 20">
            <a:extLst>
              <a:ext uri="{FF2B5EF4-FFF2-40B4-BE49-F238E27FC236}">
                <a16:creationId xmlns:a16="http://schemas.microsoft.com/office/drawing/2014/main" id="{37289262-4C3D-43A4-9438-6956CFAC685D}"/>
              </a:ext>
            </a:extLst>
          </p:cNvPr>
          <p:cNvSpPr txBox="1"/>
          <p:nvPr/>
        </p:nvSpPr>
        <p:spPr>
          <a:xfrm>
            <a:off x="2575445" y="4613780"/>
            <a:ext cx="3953760" cy="1754326"/>
          </a:xfrm>
          <a:prstGeom prst="rect">
            <a:avLst/>
          </a:prstGeom>
          <a:noFill/>
        </p:spPr>
        <p:txBody>
          <a:bodyPr wrap="square" rtlCol="0">
            <a:spAutoFit/>
          </a:bodyPr>
          <a:lstStyle/>
          <a:p>
            <a:pPr marL="342900" indent="-342900">
              <a:buFont typeface="+mj-lt"/>
              <a:buAutoNum type="arabicPeriod" startAt="2"/>
            </a:pPr>
            <a:r>
              <a:rPr lang="en-US"/>
              <a:t>Select the impacted account</a:t>
            </a:r>
          </a:p>
          <a:p>
            <a:pPr marL="342900" indent="-342900">
              <a:buFont typeface="+mj-lt"/>
              <a:buAutoNum type="arabicPeriod" startAt="2"/>
            </a:pPr>
            <a:r>
              <a:rPr lang="en-US"/>
              <a:t>On the next screen, toggle on the switch for Play my Emails</a:t>
            </a:r>
          </a:p>
          <a:p>
            <a:pPr marL="342900" indent="-342900">
              <a:buFont typeface="+mj-lt"/>
              <a:buAutoNum type="arabicPeriod" startAt="2"/>
            </a:pPr>
            <a:r>
              <a:rPr lang="en-US"/>
              <a:t>The following page allows you to continue with set up or try it out later</a:t>
            </a:r>
          </a:p>
        </p:txBody>
      </p:sp>
      <p:pic>
        <p:nvPicPr>
          <p:cNvPr id="23" name="Picture 22" descr="A picture containing application&#10;&#10;Description automatically generated">
            <a:extLst>
              <a:ext uri="{FF2B5EF4-FFF2-40B4-BE49-F238E27FC236}">
                <a16:creationId xmlns:a16="http://schemas.microsoft.com/office/drawing/2014/main" id="{44256A89-0FC8-4577-8CE0-AA715529AB18}"/>
              </a:ext>
            </a:extLst>
          </p:cNvPr>
          <p:cNvPicPr>
            <a:picLocks noChangeAspect="1"/>
          </p:cNvPicPr>
          <p:nvPr/>
        </p:nvPicPr>
        <p:blipFill rotWithShape="1">
          <a:blip r:embed="rId5">
            <a:extLst>
              <a:ext uri="{28A0092B-C50C-407E-A947-70E740481C1C}">
                <a14:useLocalDpi xmlns:a14="http://schemas.microsoft.com/office/drawing/2010/main" val="0"/>
              </a:ext>
            </a:extLst>
          </a:blip>
          <a:srcRect t="5416"/>
          <a:stretch/>
        </p:blipFill>
        <p:spPr>
          <a:xfrm>
            <a:off x="9198884" y="1356004"/>
            <a:ext cx="2326365" cy="4760579"/>
          </a:xfrm>
          <a:prstGeom prst="rect">
            <a:avLst/>
          </a:prstGeom>
          <a:ln>
            <a:solidFill>
              <a:schemeClr val="bg2">
                <a:lumMod val="50000"/>
              </a:schemeClr>
            </a:solidFill>
          </a:ln>
        </p:spPr>
      </p:pic>
    </p:spTree>
    <p:extLst>
      <p:ext uri="{BB962C8B-B14F-4D97-AF65-F5344CB8AC3E}">
        <p14:creationId xmlns:p14="http://schemas.microsoft.com/office/powerpoint/2010/main" val="98280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C7A61FBBC63A0408CB06766BBF7379A" ma:contentTypeVersion="12" ma:contentTypeDescription="Create a new document." ma:contentTypeScope="" ma:versionID="33f7e03318a92d56759802feab74a762">
  <xsd:schema xmlns:xsd="http://www.w3.org/2001/XMLSchema" xmlns:xs="http://www.w3.org/2001/XMLSchema" xmlns:p="http://schemas.microsoft.com/office/2006/metadata/properties" xmlns:ns2="9c9831e6-9597-40ab-9f67-21a19c9cb0f6" xmlns:ns3="283d07ee-6417-4a5d-bdfc-1670ae2495f2" targetNamespace="http://schemas.microsoft.com/office/2006/metadata/properties" ma:root="true" ma:fieldsID="fa03d2b6e7ec5ce43503487b8e3aca00" ns2:_="" ns3:_="">
    <xsd:import namespace="9c9831e6-9597-40ab-9f67-21a19c9cb0f6"/>
    <xsd:import namespace="283d07ee-6417-4a5d-bdfc-1670ae2495f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9831e6-9597-40ab-9f67-21a19c9cb0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3d07ee-6417-4a5d-bdfc-1670ae2495f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0C4642-0B92-4222-A3B0-28A1050C41BC}">
  <ds:schemaRefs>
    <ds:schemaRef ds:uri="http://schemas.microsoft.com/office/infopath/2007/PartnerControls"/>
    <ds:schemaRef ds:uri="http://schemas.microsoft.com/office/2006/metadata/properties"/>
    <ds:schemaRef ds:uri="http://purl.org/dc/terms/"/>
    <ds:schemaRef ds:uri="http://purl.org/dc/elements/1.1/"/>
    <ds:schemaRef ds:uri="368dedfa-7e1a-40c9-95cf-4fb9d2a264aa"/>
    <ds:schemaRef ds:uri="http://schemas.microsoft.com/sharepoint/v3"/>
    <ds:schemaRef ds:uri="3c050a3f-bbc4-4248-ad22-9b7b1aba9041"/>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68082B7-8B7C-4D90-946D-C5A44DCE9AA2}"/>
</file>

<file path=customXml/itemProps3.xml><?xml version="1.0" encoding="utf-8"?>
<ds:datastoreItem xmlns:ds="http://schemas.openxmlformats.org/officeDocument/2006/customXml" ds:itemID="{EBED0ED9-0A69-4666-89DE-A40339E23B41}">
  <ds:schemaRefs>
    <ds:schemaRef ds:uri="http://schemas.microsoft.com/sharepoint/v3/contenttype/forms"/>
  </ds:schemaRefs>
</ds:datastoreItem>
</file>

<file path=docMetadata/LabelInfo.xml><?xml version="1.0" encoding="utf-8"?>
<clbl:labelList xmlns:clbl="http://schemas.microsoft.com/office/2020/mipLabelMetadata">
  <clbl:label id="{8567a26a-3371-42ad-a2af-23bee9db41dd}" enabled="0" method="" siteId="{8567a26a-3371-42ad-a2af-23bee9db41dd}" removed="1"/>
</clbl:labelList>
</file>

<file path=docProps/app.xml><?xml version="1.0" encoding="utf-8"?>
<Properties xmlns="http://schemas.openxmlformats.org/officeDocument/2006/extended-properties" xmlns:vt="http://schemas.openxmlformats.org/officeDocument/2006/docPropsVTypes">
  <TotalTime>8</TotalTime>
  <Words>1362</Words>
  <Application>Microsoft Office PowerPoint</Application>
  <PresentationFormat>Widescreen</PresentationFormat>
  <Paragraphs>112</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Segoe UI</vt:lpstr>
      <vt:lpstr>Wingdings</vt:lpstr>
      <vt:lpstr>Office Theme</vt:lpstr>
      <vt:lpstr>PowerPoint Presentation</vt:lpstr>
      <vt:lpstr>Agenda</vt:lpstr>
      <vt:lpstr>Outlook Mobile – Getting Started</vt:lpstr>
      <vt:lpstr>Outlook Mobile – Getting Started</vt:lpstr>
      <vt:lpstr>Outlook Mobile – Adding Your Account</vt:lpstr>
      <vt:lpstr>Outlook Mobile – Notification and Inbox View</vt:lpstr>
      <vt:lpstr>Outlook Mobile – Message Views &amp; Actions</vt:lpstr>
      <vt:lpstr>Outlook Mobile – Calendar Views</vt:lpstr>
      <vt:lpstr>Outlook Mobile – Viewing Multiple Calendars</vt:lpstr>
      <vt:lpstr>Outlook Mobile – Viewing an Event</vt:lpstr>
      <vt:lpstr>Outlook Mobile – Scheduling an Event</vt:lpstr>
      <vt:lpstr>Outlook Mobile – Settings</vt:lpstr>
      <vt:lpstr>Outlook Mobile – Settings</vt:lpstr>
      <vt:lpstr>Outlook Mobile – Setting Out of Office</vt:lpstr>
      <vt:lpstr>Outlook Mobile – Swipe Preferences</vt:lpstr>
      <vt:lpstr>Outlook Mobile – Cortana Read Me Option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Hayley Meese-Cherry</dc:creator>
  <cp:lastModifiedBy>Stephanie Dykes</cp:lastModifiedBy>
  <cp:revision>1</cp:revision>
  <dcterms:created xsi:type="dcterms:W3CDTF">2022-02-17T17:24:56Z</dcterms:created>
  <dcterms:modified xsi:type="dcterms:W3CDTF">2022-07-27T19:08:03Z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0x0101009C7A61FBBC63A0408CB06766BBF7379A</vt:lpwstr>
  </property>
  <property fmtid="{D5CDD505-2E9C-101B-9397-08002B2CF9AE}" pid="3" name="MediaServiceImageTags">
    <vt:lpwstr/>
  </property>
</Properties>
</file>